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686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5" r:id="rId5"/>
    <p:sldId id="267" r:id="rId6"/>
    <p:sldId id="268" r:id="rId7"/>
    <p:sldId id="270" r:id="rId8"/>
    <p:sldId id="304" r:id="rId9"/>
    <p:sldId id="305" r:id="rId10"/>
    <p:sldId id="306" r:id="rId11"/>
    <p:sldId id="307" r:id="rId12"/>
    <p:sldId id="308" r:id="rId13"/>
    <p:sldId id="276" r:id="rId14"/>
    <p:sldId id="277" r:id="rId15"/>
    <p:sldId id="278" r:id="rId16"/>
    <p:sldId id="296" r:id="rId17"/>
    <p:sldId id="279" r:id="rId18"/>
    <p:sldId id="280" r:id="rId19"/>
    <p:sldId id="300" r:id="rId20"/>
    <p:sldId id="282" r:id="rId21"/>
    <p:sldId id="283" r:id="rId22"/>
    <p:sldId id="284" r:id="rId23"/>
    <p:sldId id="301" r:id="rId24"/>
    <p:sldId id="287" r:id="rId25"/>
    <p:sldId id="286" r:id="rId26"/>
    <p:sldId id="289" r:id="rId27"/>
    <p:sldId id="313" r:id="rId28"/>
    <p:sldId id="290" r:id="rId29"/>
    <p:sldId id="291" r:id="rId30"/>
    <p:sldId id="302" r:id="rId31"/>
    <p:sldId id="303" r:id="rId32"/>
    <p:sldId id="314" r:id="rId33"/>
    <p:sldId id="310" r:id="rId34"/>
    <p:sldId id="293" r:id="rId35"/>
    <p:sldId id="311" r:id="rId36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B3D"/>
    <a:srgbClr val="D22733"/>
    <a:srgbClr val="880015"/>
    <a:srgbClr val="FF7F27"/>
    <a:srgbClr val="FCBD5E"/>
    <a:srgbClr val="96679A"/>
    <a:srgbClr val="8FC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C7EEA31-2799-44C5-9BB7-FE2B51217C9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ADD06A-7CEA-4D1F-AD7E-3B2D6EE65F5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D52506-9DE4-48C0-94D4-836D9A0752C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8CE4E9-7941-4B6A-B0B6-379703DF4BD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CF9C8A5-7632-400F-9141-0ACFFC97ECDC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7227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BD703E-4276-451C-985B-A37BFBDB1B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312A3A-ABCF-4CF7-A4DF-FB13919ACBA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607E53F1-1AE3-4CEA-8AE4-7F2F95F36C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4CB805-B346-4D97-9AB1-41912573943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6758B4-AAA0-4B5A-8EB7-247D82D4549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9F1F0C-F522-4B03-AD20-60C0837DF7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26D0F67-87EF-4F8F-A017-9449CF8BBE6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2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fr-FR" sz="2000" b="0" i="0" u="none" strike="noStrike" kern="1200">
        <a:ln>
          <a:noFill/>
        </a:ln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45E200-4594-4688-BE2C-D73148EE9A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28AC1FA-6D73-4B2C-83FD-B714A837ECF9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43256D-EE8B-435F-89CB-DC4870FD94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44BFE6-D23D-45C5-BE30-E9916A1902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6C371E-50DA-4605-BCC2-C40206F6EE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6A86D7-74A7-4199-9C07-B6D09841503F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D85127-5F2B-4121-BD45-DA3322DC7E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F97578-A7EB-43FC-BE95-4A084532D9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FE49E1-F9EA-421B-99F4-D52BBAFAC1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B04054-2A70-4CAA-9F8A-D8C5156F109D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E37E20-61F9-4C15-8BF8-1A05354F70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0999C6-96F4-46E8-9E68-4708CBAF9E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3897F-06B5-4D12-8A45-8ADEE82A56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F09D37-54A8-4C99-96B0-2C51977F98EB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0F637F-DA1B-4333-8F7F-DBDCAB09A1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6DFC61-D393-40D7-9EB5-063B7DADCB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3897F-06B5-4D12-8A45-8ADEE82A56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F09D37-54A8-4C99-96B0-2C51977F98EB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0F637F-DA1B-4333-8F7F-DBDCAB09A1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6DFC61-D393-40D7-9EB5-063B7DADCB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497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F99B09-8654-410C-BA3B-8AF2AFAB62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270FB1-4A69-4330-BA05-575684AB466A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7719FD-583F-4C2F-8ACA-6329553178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B2EED8-E3D7-4553-A92C-DC5E072045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F0BC52-CEAF-4C32-A636-05E15D4AFB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C4FB90-40B9-4119-A1AB-4E78F3A3572D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31A547-CED6-435E-BC1C-7680195F1A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1C9ECD-B58A-4909-8218-D89A366C4C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A039F8-0D2B-4DF5-B0DD-172EC6F42B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2790824-C067-481E-AABC-56014AD109A0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BC5FCF-8B8D-431A-9994-017B3E3584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3B55BE-C419-465E-846C-A3E3DCDE06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0BB523-2D78-4405-A39C-04C65517F5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D00DAF-5AC8-41A5-A1E2-EDA9C325CCDC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D93199-3947-446D-AEE7-425C638E97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0F0384-9FC6-4355-80A1-8654847FCA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4BD9F0-EC37-4335-8C80-492491369E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3601839-F0F4-44E2-93E9-4140812CA952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E8EC743-B16B-48A3-B98E-CCFCA3DD20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719C9A-C4C9-421B-A873-250D1A76E0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0DB9C3-F8F1-4FA4-91B0-A40F118FBA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12113B-EE7F-4E09-BFE7-6DBE6ED5723B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F83F1B-B8C9-4CA3-8015-81CCE6EA5B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B57F1AD-18E4-4A44-AF08-07189D2582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C66348-1513-4083-96CD-435EC8D86D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96D504-2743-4CC3-97AE-7CF7D654EE6E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0348D2-6A39-4E40-A02B-42669FE38F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4622C3B-4AC3-47A5-B928-13CDB601C4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621F64-6A0F-42B4-8C3E-5432FF6A09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4F36CF-C5C6-4FEE-9162-0B5377DF3EBB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B58DA5-6F50-40B1-8A82-CE51958091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FC78C7-C056-4AC4-8EE1-92CF61FEB3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3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460145-220F-4586-9CFA-F0BB6406F7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7116937-79F7-42CA-AB83-C3DB3D1DD495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FAAED2-CB8A-4E3E-B1DA-2257B087CE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96BC1E-B932-4BBB-B8EB-32CB6DD7FD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E2E9F7-BE12-4F8A-9917-745B273522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F76ABA-3A04-488E-912C-E45A5D5824B2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9282C3-6756-48DC-B35C-5B98292011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62D631-EB2F-49BA-9A8B-3E85776B2A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B04B0F-3AA5-425E-8B74-40DD2BA5E7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2D1083-407C-4256-8AD6-77C00D35D84C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12BFC2-B613-4382-8DD8-D55E6E998A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7E3B9C-7DC8-40FF-9FC1-74B4C905C8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B04B0F-3AA5-425E-8B74-40DD2BA5E7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2D1083-407C-4256-8AD6-77C00D35D84C}" type="slidenum">
              <a:t>25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12BFC2-B613-4382-8DD8-D55E6E998A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87E3B9C-7DC8-40FF-9FC1-74B4C905C8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403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2753CE-00B2-46D4-8389-C3547CA9FB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9F0281-6F95-48BF-96A6-3A8906B643A2}" type="slidenum">
              <a:t>26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1F7EAA-B2DD-4B6B-9B3A-1EC2B22870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C357BD-175C-4E73-8E51-75225165D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3433BC-0D58-4DC8-BA66-6FC2480E94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CF3974-942A-4AD1-8A65-DE548074DB43}" type="slidenum">
              <a:t>27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800151-49D3-4A81-BC31-B81253A439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08749B-5B4B-4B57-95B6-4FB2FCEF3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3433BC-0D58-4DC8-BA66-6FC2480E94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CF3974-942A-4AD1-8A65-DE548074DB43}" type="slidenum">
              <a:t>28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800151-49D3-4A81-BC31-B81253A439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08749B-5B4B-4B57-95B6-4FB2FCEF3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87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3433BC-0D58-4DC8-BA66-6FC2480E94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CF3974-942A-4AD1-8A65-DE548074DB43}" type="slidenum">
              <a:t>29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800151-49D3-4A81-BC31-B81253A439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08749B-5B4B-4B57-95B6-4FB2FCEF3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348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3433BC-0D58-4DC8-BA66-6FC2480E94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CF3974-942A-4AD1-8A65-DE548074DB43}" type="slidenum">
              <a:t>30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800151-49D3-4A81-BC31-B81253A439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08749B-5B4B-4B57-95B6-4FB2FCEF3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01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EE3A29-8007-474F-AB0D-FEA24D2E9C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FA16EE-4444-42AA-BCE8-4337C322AADB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8A5881-9F93-4E44-9B60-137B45B3E8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E6BB63-560D-405C-956B-144BB8F036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4F436E-397F-4FA3-B66A-62C75C122F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E8BE60D-FB89-4D93-98A5-4D9EC9E9DB7E}" type="slidenum">
              <a:t>31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12E8E0-8449-4DAB-B860-17AF246119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BE501D-D785-4BFB-B1D4-463BEB7E84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3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31BAC-E03F-44E5-980A-C9E1561060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67A3F2-E07C-49E4-B824-B2EB5784BFD9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E8CCE4-F301-4D56-A9CB-CB710F553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91103B-9053-4F27-80A9-8C8A8B9CD7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5C7F5F-AE07-4581-9D77-8DDEEB2E71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675D90A-6969-4235-9C93-9E9E6DB113C6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2D10EC3-6C6D-4444-91B1-BFF440A6FA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F6962F-8705-4A53-BBD0-EDF4F16F41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A65A93-DE9B-4A21-94D9-37E3C8D2E4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2DA13C-6E31-4D72-ACA2-FE1130786D3B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3CFA29-E34A-4D31-ADF1-75B8E74921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70A5EE-9D5D-4E8A-9532-349E0B53FF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12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A65A93-DE9B-4A21-94D9-37E3C8D2E4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C2DA13C-6E31-4D72-ACA2-FE1130786D3B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3CFA29-E34A-4D31-ADF1-75B8E74921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70A5EE-9D5D-4E8A-9532-349E0B53FF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7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C7B984-F701-4F5F-B1FA-BDA75DF8C3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E95A54-F67D-4761-BA84-DD7328EEC6AB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2385C3-D3FE-4A5B-8E7C-47B4817FBC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DBDE3D-DD20-4A3A-A54E-34351861E7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3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E3C589-EF93-4897-8232-1D841C5676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61A8D2B-3798-4E5D-8F7A-6F8D10A20008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F6B0F8-4F8B-4A2E-9FE8-2A9B64F0CF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573EC4-3768-4DB8-8C18-5029DC5E54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F02352CC-2916-384F-80BF-C0C81417E15B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3957A6A7-A38E-4C72-A56C-B830C89ABFE6}"/>
              </a:ext>
            </a:extLst>
          </p:cNvPr>
          <p:cNvSpPr txBox="1">
            <a:spLocks/>
          </p:cNvSpPr>
          <p:nvPr userDrawn="1"/>
        </p:nvSpPr>
        <p:spPr>
          <a:xfrm>
            <a:off x="673977" y="7006699"/>
            <a:ext cx="5247257" cy="4024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503972" rtl="0" eaLnBrk="1" latinLnBrk="0" hangingPunct="1">
              <a:spcBef>
                <a:spcPct val="0"/>
              </a:spcBef>
              <a:buNone/>
              <a:defRPr lang="fr-FR" sz="1800" kern="1200" smtClean="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Dépliement de Polycubes             Lydie Richaume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1763925"/>
            <a:ext cx="9072563" cy="46198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DE58A022-5016-2740-BA50-766EF22DC13D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76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136986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13698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BCEB0C64-5419-CE4B-99DE-15B1EA2EE161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04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F02352CC-2916-384F-80BF-C0C81417E15B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87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468979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AAFD7A3B-8140-F74C-B60A-08D93BDB703D}" type="datetime1">
              <a:rPr lang="fr-FR" smtClean="0"/>
              <a:pPr/>
              <a:t>25/03/2018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109FB673-5134-4446-978F-3440B500FB75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24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682799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682799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92DEF877-A801-304C-91A7-3ACE53004E7B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0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056326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056326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4902FC6E-E2D4-7149-A06C-79B1DB6E068E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29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6345AE5B-4718-5D48-B4C8-71FE33D45DF4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95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C64F1747-6E2D-6D49-9D6A-6A1AFC9AA396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74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131737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485079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45F41CB4-62A1-8041-99AD-FC9F80CDAE2D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2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468979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AAFD7A3B-8140-F74C-B60A-08D93BDB703D}" type="datetime1">
              <a:rPr lang="fr-FR" smtClean="0"/>
              <a:pPr/>
              <a:t>25/03/2018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50826" y="6606070"/>
            <a:ext cx="1738880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6C651FEF-DD08-402F-9337-5D4D4B5B8D09}"/>
              </a:ext>
            </a:extLst>
          </p:cNvPr>
          <p:cNvSpPr txBox="1">
            <a:spLocks/>
          </p:cNvSpPr>
          <p:nvPr userDrawn="1"/>
        </p:nvSpPr>
        <p:spPr>
          <a:xfrm>
            <a:off x="673977" y="7006699"/>
            <a:ext cx="5247257" cy="4024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503972" rtl="0" eaLnBrk="1" latinLnBrk="0" hangingPunct="1">
              <a:spcBef>
                <a:spcPct val="0"/>
              </a:spcBef>
              <a:buNone/>
              <a:defRPr lang="fr-FR" sz="1800" kern="1200" smtClean="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Dépliement de Polycubes             Lydie Richaume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48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5092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082F5FDB-0780-6B40-82F8-98886E443E3A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51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1763925"/>
            <a:ext cx="9072563" cy="46198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DE58A022-5016-2740-BA50-766EF22DC13D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864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136986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13698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BCEB0C64-5419-CE4B-99DE-15B1EA2EE161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85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>
          <a:xfrm>
            <a:off x="945059" y="2857628"/>
            <a:ext cx="8141507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0871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109FB673-5134-4446-978F-3440B500FB75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57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682799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682799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92DEF877-A801-304C-91A7-3ACE53004E7B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3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056326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056326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4902FC6E-E2D4-7149-A06C-79B1DB6E068E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4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6345AE5B-4718-5D48-B4C8-71FE33D45DF4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689035" y="6606070"/>
            <a:ext cx="2360785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75021CE4-C608-4DB2-92AA-6BE16C0ED62C}"/>
              </a:ext>
            </a:extLst>
          </p:cNvPr>
          <p:cNvSpPr txBox="1">
            <a:spLocks/>
          </p:cNvSpPr>
          <p:nvPr userDrawn="1"/>
        </p:nvSpPr>
        <p:spPr>
          <a:xfrm>
            <a:off x="673977" y="7006699"/>
            <a:ext cx="5247257" cy="4024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503972" rtl="0" eaLnBrk="1" latinLnBrk="0" hangingPunct="1">
              <a:spcBef>
                <a:spcPct val="0"/>
              </a:spcBef>
              <a:buNone/>
              <a:defRPr lang="fr-FR" sz="1800" kern="1200" smtClean="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Dépliement de Polycubes             Lydie Richaume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2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C64F1747-6E2D-6D49-9D6A-6A1AFC9AA396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C8C59790-8C46-4533-B9FA-8DA40387BC12}"/>
              </a:ext>
            </a:extLst>
          </p:cNvPr>
          <p:cNvSpPr txBox="1">
            <a:spLocks/>
          </p:cNvSpPr>
          <p:nvPr userDrawn="1"/>
        </p:nvSpPr>
        <p:spPr>
          <a:xfrm>
            <a:off x="673977" y="7006699"/>
            <a:ext cx="5247257" cy="4024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503972" rtl="0" eaLnBrk="1" latinLnBrk="0" hangingPunct="1">
              <a:spcBef>
                <a:spcPct val="0"/>
              </a:spcBef>
              <a:buNone/>
              <a:defRPr lang="fr-FR" sz="1800" kern="1200" smtClean="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Dépliement de Polycubes             Lydie Richaume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5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131737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485079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45F41CB4-62A1-8041-99AD-FC9F80CDAE2D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0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5092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/>
          <a:lstStyle/>
          <a:p>
            <a:fld id="{082F5FDB-0780-6B40-82F8-98886E443E3A}" type="datetime1">
              <a:rPr lang="fr-FR" smtClean="0"/>
              <a:pPr/>
              <a:t>25/03/2018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/>
          <a:lstStyle/>
          <a:p>
            <a:fld id="{6AF87736-3AC6-894E-8802-D000502CF8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50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89000"/>
              </a:schemeClr>
            </a:gs>
            <a:gs pos="100000">
              <a:srgbClr val="C0C2C2">
                <a:alpha val="22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84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18243" y="6606070"/>
            <a:ext cx="1863829" cy="95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19">
                <a:solidFill>
                  <a:srgbClr val="C0C2C2"/>
                </a:solidFill>
                <a:latin typeface="Trebuchet MS"/>
                <a:cs typeface="Trebuchet MS"/>
              </a:defRPr>
            </a:lvl1pPr>
          </a:lstStyle>
          <a:p>
            <a:fld id="{6AF87736-3AC6-894E-8802-D000502CF83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73978" y="302738"/>
            <a:ext cx="1347955" cy="126694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 flipV="1">
            <a:off x="504034" y="-50570"/>
            <a:ext cx="9072560" cy="159065"/>
          </a:xfrm>
          <a:prstGeom prst="rect">
            <a:avLst/>
          </a:prstGeom>
          <a:solidFill>
            <a:srgbClr val="D22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rgbClr val="5A5A59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51648B1-54D8-4FEC-ABDF-48088E4332C8}"/>
              </a:ext>
            </a:extLst>
          </p:cNvPr>
          <p:cNvSpPr txBox="1"/>
          <p:nvPr userDrawn="1"/>
        </p:nvSpPr>
        <p:spPr>
          <a:xfrm>
            <a:off x="8876412" y="6688983"/>
            <a:ext cx="1098378" cy="787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19" kern="1200" dirty="0" smtClean="0">
                <a:solidFill>
                  <a:srgbClr val="C0C2C2"/>
                </a:solidFill>
                <a:latin typeface="Trebuchet MS"/>
                <a:ea typeface="+mn-ea"/>
              </a:rPr>
              <a:t>/34</a:t>
            </a:r>
            <a:endParaRPr lang="fr-FR" sz="4519" kern="1200" dirty="0">
              <a:solidFill>
                <a:srgbClr val="C0C2C2"/>
              </a:solidFill>
              <a:latin typeface="Trebuchet MS"/>
              <a:ea typeface="+mn-ea"/>
            </a:endParaRPr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4A3A4B6C-FA16-4F99-AE7E-BEB69AB10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977" y="7006699"/>
            <a:ext cx="5247257" cy="402483"/>
          </a:xfrm>
          <a:prstGeom prst="rect">
            <a:avLst/>
          </a:prstGeom>
        </p:spPr>
        <p:txBody>
          <a:bodyPr/>
          <a:lstStyle>
            <a:lvl1pPr algn="ctr" defTabSz="503972" rtl="0" eaLnBrk="1" latinLnBrk="0" hangingPunct="1">
              <a:spcBef>
                <a:spcPct val="0"/>
              </a:spcBef>
              <a:buNone/>
              <a:defRPr lang="fr-FR" sz="1800" kern="1200" smtClean="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dirty="0"/>
              <a:t>Dépliement de </a:t>
            </a:r>
            <a:r>
              <a:rPr lang="fr-FR" dirty="0" err="1"/>
              <a:t>Polycubes</a:t>
            </a:r>
            <a:r>
              <a:rPr lang="fr-FR" dirty="0"/>
              <a:t>             Lydie </a:t>
            </a:r>
            <a:r>
              <a:rPr lang="fr-FR" dirty="0" err="1"/>
              <a:t>Richaume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02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503972" rtl="0" eaLnBrk="1" latinLnBrk="0" hangingPunct="1">
        <a:spcBef>
          <a:spcPct val="0"/>
        </a:spcBef>
        <a:buNone/>
        <a:defRPr sz="4850" kern="1200">
          <a:solidFill>
            <a:srgbClr val="D22733"/>
          </a:solidFill>
          <a:latin typeface="Trebuchet MS"/>
          <a:ea typeface="+mj-ea"/>
          <a:cs typeface="Trebuchet M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27" kern="1200">
          <a:solidFill>
            <a:srgbClr val="16272F"/>
          </a:solidFill>
          <a:latin typeface="Trebuchet MS"/>
          <a:ea typeface="+mn-ea"/>
          <a:cs typeface="Trebuchet M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086" kern="1200">
          <a:solidFill>
            <a:srgbClr val="16272F"/>
          </a:solidFill>
          <a:latin typeface="Trebuchet MS"/>
          <a:ea typeface="+mn-ea"/>
          <a:cs typeface="Trebuchet M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46" kern="1200">
          <a:solidFill>
            <a:srgbClr val="16272F"/>
          </a:solidFill>
          <a:latin typeface="Trebuchet MS"/>
          <a:ea typeface="+mn-ea"/>
          <a:cs typeface="Trebuchet M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bg1">
              <a:lumMod val="75000"/>
            </a:schemeClr>
          </a:solidFill>
          <a:latin typeface="Trebuchet MS"/>
          <a:ea typeface="+mn-ea"/>
          <a:cs typeface="Trebuchet M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bg1">
              <a:lumMod val="75000"/>
            </a:schemeClr>
          </a:solidFill>
          <a:latin typeface="Trebuchet MS"/>
          <a:ea typeface="+mn-ea"/>
          <a:cs typeface="Trebuchet M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89000"/>
              </a:schemeClr>
            </a:gs>
            <a:gs pos="100000">
              <a:srgbClr val="C0C2C2">
                <a:alpha val="22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84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29036" y="6752961"/>
            <a:ext cx="1115062" cy="2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rgbClr val="BFBFBF"/>
                </a:solidFill>
                <a:latin typeface="Trebuchet MS"/>
                <a:cs typeface="Trebuchet MS"/>
              </a:defRPr>
            </a:lvl1pPr>
          </a:lstStyle>
          <a:p>
            <a:fld id="{AC58FF9C-F194-B340-B5BA-53B3C5E7A0A3}" type="datetime1">
              <a:rPr lang="fr-FR" smtClean="0"/>
              <a:pPr/>
              <a:t>25/03/2018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29036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rgbClr val="D22733"/>
                </a:solidFill>
                <a:latin typeface="Trebuchet MS"/>
                <a:cs typeface="Trebuchet MS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45536" y="6606071"/>
            <a:ext cx="931058" cy="95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19">
                <a:solidFill>
                  <a:srgbClr val="C0C2C2"/>
                </a:solidFill>
                <a:latin typeface="Trebuchet MS"/>
                <a:cs typeface="Trebuchet MS"/>
              </a:defRPr>
            </a:lvl1pPr>
          </a:lstStyle>
          <a:p>
            <a:fld id="{6AF87736-3AC6-894E-8802-D000502CF83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 rot="5400000" flipV="1">
            <a:off x="2188115" y="7055870"/>
            <a:ext cx="656219" cy="50404"/>
          </a:xfrm>
          <a:prstGeom prst="rect">
            <a:avLst/>
          </a:prstGeom>
          <a:solidFill>
            <a:srgbClr val="16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73978" y="302738"/>
            <a:ext cx="1347955" cy="126694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 flipV="1">
            <a:off x="504034" y="-50570"/>
            <a:ext cx="9072560" cy="159065"/>
          </a:xfrm>
          <a:prstGeom prst="rect">
            <a:avLst/>
          </a:prstGeom>
          <a:solidFill>
            <a:srgbClr val="D22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rgbClr val="5A5A59"/>
              </a:solidFill>
            </a:endParaRPr>
          </a:p>
        </p:txBody>
      </p:sp>
      <p:pic>
        <p:nvPicPr>
          <p:cNvPr id="12" name="Image 11" descr="XLIM_logotype_CMJN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04032" y="6752960"/>
            <a:ext cx="1771033" cy="65622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70796" y="6752960"/>
            <a:ext cx="1374741" cy="6930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8A29DB-EE7F-4599-9CA2-0A6387A200F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15" y="6666652"/>
            <a:ext cx="757065" cy="8288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7D97A7-EA15-48B5-A947-AE8A511CD7F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8" y="6752960"/>
            <a:ext cx="1198984" cy="6807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87CBF8-AE20-4D58-A3D9-B0B01584C6F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85" y="6747862"/>
            <a:ext cx="1142237" cy="7003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571D7D-983F-4F7D-AB52-3EF75040EEB8}"/>
              </a:ext>
            </a:extLst>
          </p:cNvPr>
          <p:cNvSpPr/>
          <p:nvPr userDrawn="1"/>
        </p:nvSpPr>
        <p:spPr>
          <a:xfrm rot="5400000" flipV="1">
            <a:off x="3114902" y="7055868"/>
            <a:ext cx="656219" cy="50404"/>
          </a:xfrm>
          <a:prstGeom prst="rect">
            <a:avLst/>
          </a:prstGeom>
          <a:solidFill>
            <a:srgbClr val="16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AB63BC-BBA9-4716-8633-2BF2BB399FF9}"/>
              </a:ext>
            </a:extLst>
          </p:cNvPr>
          <p:cNvSpPr/>
          <p:nvPr userDrawn="1"/>
        </p:nvSpPr>
        <p:spPr>
          <a:xfrm rot="5400000" flipV="1">
            <a:off x="4489626" y="7068314"/>
            <a:ext cx="656219" cy="50404"/>
          </a:xfrm>
          <a:prstGeom prst="rect">
            <a:avLst/>
          </a:prstGeom>
          <a:solidFill>
            <a:srgbClr val="16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defTabSz="503972" rtl="0" eaLnBrk="1" latinLnBrk="0" hangingPunct="1">
        <a:spcBef>
          <a:spcPct val="0"/>
        </a:spcBef>
        <a:buNone/>
        <a:defRPr sz="4850" kern="1200">
          <a:solidFill>
            <a:srgbClr val="D22733"/>
          </a:solidFill>
          <a:latin typeface="Trebuchet MS"/>
          <a:ea typeface="+mj-ea"/>
          <a:cs typeface="Trebuchet M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27" kern="1200">
          <a:solidFill>
            <a:srgbClr val="16272F"/>
          </a:solidFill>
          <a:latin typeface="Trebuchet MS"/>
          <a:ea typeface="+mn-ea"/>
          <a:cs typeface="Trebuchet M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086" kern="1200">
          <a:solidFill>
            <a:srgbClr val="16272F"/>
          </a:solidFill>
          <a:latin typeface="Trebuchet MS"/>
          <a:ea typeface="+mn-ea"/>
          <a:cs typeface="Trebuchet M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46" kern="1200">
          <a:solidFill>
            <a:srgbClr val="16272F"/>
          </a:solidFill>
          <a:latin typeface="Trebuchet MS"/>
          <a:ea typeface="+mn-ea"/>
          <a:cs typeface="Trebuchet M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bg1">
              <a:lumMod val="75000"/>
            </a:schemeClr>
          </a:solidFill>
          <a:latin typeface="Trebuchet MS"/>
          <a:ea typeface="+mn-ea"/>
          <a:cs typeface="Trebuchet M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bg1">
              <a:lumMod val="75000"/>
            </a:schemeClr>
          </a:solidFill>
          <a:latin typeface="Trebuchet MS"/>
          <a:ea typeface="+mn-ea"/>
          <a:cs typeface="Trebuchet M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231580-DE2F-45E6-8A0D-A27C99BFD790}"/>
              </a:ext>
            </a:extLst>
          </p:cNvPr>
          <p:cNvSpPr/>
          <p:nvPr userDrawn="1"/>
        </p:nvSpPr>
        <p:spPr>
          <a:xfrm>
            <a:off x="271305" y="6666651"/>
            <a:ext cx="6049108" cy="828837"/>
          </a:xfrm>
          <a:prstGeom prst="rect">
            <a:avLst/>
          </a:prstGeom>
          <a:ln w="38100" cap="rnd">
            <a:solidFill>
              <a:schemeClr val="dk1">
                <a:shade val="95000"/>
                <a:satMod val="10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45059" y="2857628"/>
            <a:ext cx="8141507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504034" y="-50570"/>
            <a:ext cx="9072560" cy="159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rgbClr val="5A5A59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0094" y="2838309"/>
            <a:ext cx="1361063" cy="1279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7BD0D-20C5-4B50-9562-3390162A1126}"/>
              </a:ext>
            </a:extLst>
          </p:cNvPr>
          <p:cNvSpPr/>
          <p:nvPr userDrawn="1"/>
        </p:nvSpPr>
        <p:spPr>
          <a:xfrm rot="5400000" flipV="1">
            <a:off x="2188115" y="7055870"/>
            <a:ext cx="656219" cy="50404"/>
          </a:xfrm>
          <a:prstGeom prst="rect">
            <a:avLst/>
          </a:prstGeom>
          <a:solidFill>
            <a:srgbClr val="16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chemeClr val="bg1"/>
              </a:solidFill>
            </a:endParaRPr>
          </a:p>
        </p:txBody>
      </p:sp>
      <p:pic>
        <p:nvPicPr>
          <p:cNvPr id="12" name="Image 11" descr="XLIM_logotype_CMJN.png">
            <a:extLst>
              <a:ext uri="{FF2B5EF4-FFF2-40B4-BE49-F238E27FC236}">
                <a16:creationId xmlns:a16="http://schemas.microsoft.com/office/drawing/2014/main" id="{CEA7A938-A2AA-41A5-BD4A-A88C10A772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032" y="6752960"/>
            <a:ext cx="1771033" cy="6562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DF7914-7DBC-4170-AAD8-7900361008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15" y="6666652"/>
            <a:ext cx="757065" cy="8288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3391AED-68FB-41C5-8A8B-E2F10005E4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8" y="6752960"/>
            <a:ext cx="1198984" cy="6807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104BDA-0266-4960-ABBB-EC218D5B2A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85" y="6747862"/>
            <a:ext cx="1142237" cy="7003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3E1E55-E9DB-4EF2-9C02-38512B92FECD}"/>
              </a:ext>
            </a:extLst>
          </p:cNvPr>
          <p:cNvSpPr/>
          <p:nvPr userDrawn="1"/>
        </p:nvSpPr>
        <p:spPr>
          <a:xfrm rot="5400000" flipV="1">
            <a:off x="3114902" y="7055868"/>
            <a:ext cx="656219" cy="50404"/>
          </a:xfrm>
          <a:prstGeom prst="rect">
            <a:avLst/>
          </a:prstGeom>
          <a:solidFill>
            <a:srgbClr val="16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DBE67-4AFB-4B95-91B3-A7B381F037DB}"/>
              </a:ext>
            </a:extLst>
          </p:cNvPr>
          <p:cNvSpPr/>
          <p:nvPr userDrawn="1"/>
        </p:nvSpPr>
        <p:spPr>
          <a:xfrm rot="5400000" flipV="1">
            <a:off x="4489626" y="7068314"/>
            <a:ext cx="656219" cy="50404"/>
          </a:xfrm>
          <a:prstGeom prst="rect">
            <a:avLst/>
          </a:prstGeom>
          <a:solidFill>
            <a:srgbClr val="162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503972" rtl="0" eaLnBrk="1" latinLnBrk="0" hangingPunct="1">
        <a:spcBef>
          <a:spcPct val="0"/>
        </a:spcBef>
        <a:buNone/>
        <a:defRPr sz="4850" kern="120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1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30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0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hyperlink" Target="https://www.sciencedirect.com/science/journal/09257721/40/2" TargetMode="External"/><Relationship Id="rId4" Type="http://schemas.openxmlformats.org/officeDocument/2006/relationships/hyperlink" Target="https://www.sciencedirect.com/science/journal/092577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hyperlink" Target="http://cs.smith.edu/~jorourke/Unf/Orthog.Anims.html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65D41-05AA-4003-84FA-F3E2545A3B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1972" y="2682486"/>
            <a:ext cx="8141507" cy="1259946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/>
              <a:t>Dépliement de </a:t>
            </a:r>
            <a:r>
              <a:rPr lang="fr-FR" b="1" dirty="0" err="1"/>
              <a:t>polycubes</a:t>
            </a:r>
            <a:r>
              <a:rPr lang="fr-FR" b="1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4400" dirty="0"/>
              <a:t>Tours de Manhattan</a:t>
            </a:r>
            <a:br>
              <a:rPr lang="fr-FR" sz="4400" dirty="0"/>
            </a:br>
            <a:r>
              <a:rPr lang="fr-FR" sz="4400" dirty="0"/>
              <a:t>à base H-convexe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88E75E-5721-4483-9510-B238A5E4280B}"/>
              </a:ext>
            </a:extLst>
          </p:cNvPr>
          <p:cNvSpPr txBox="1"/>
          <p:nvPr/>
        </p:nvSpPr>
        <p:spPr>
          <a:xfrm>
            <a:off x="535077" y="1282148"/>
            <a:ext cx="276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EJCIM 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335D50-C17D-44F4-AE03-17171F9DEBA5}"/>
              </a:ext>
            </a:extLst>
          </p:cNvPr>
          <p:cNvSpPr txBox="1"/>
          <p:nvPr/>
        </p:nvSpPr>
        <p:spPr>
          <a:xfrm>
            <a:off x="6271591" y="5128592"/>
            <a:ext cx="3366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	Lydie </a:t>
            </a:r>
            <a:r>
              <a:rPr lang="fr-FR" dirty="0" err="1">
                <a:solidFill>
                  <a:schemeClr val="bg1"/>
                </a:solidFill>
              </a:rPr>
              <a:t>Richaume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Encadrants :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err="1">
                <a:solidFill>
                  <a:schemeClr val="bg1"/>
                </a:solidFill>
              </a:rPr>
              <a:t>Eric</a:t>
            </a:r>
            <a:r>
              <a:rPr lang="fr-FR" dirty="0">
                <a:solidFill>
                  <a:schemeClr val="bg1"/>
                </a:solidFill>
              </a:rPr>
              <a:t> Andres</a:t>
            </a:r>
          </a:p>
          <a:p>
            <a:r>
              <a:rPr lang="fr-FR" dirty="0">
                <a:solidFill>
                  <a:schemeClr val="bg1"/>
                </a:solidFill>
              </a:rPr>
              <a:t>	Gaelle </a:t>
            </a:r>
            <a:r>
              <a:rPr lang="fr-FR" dirty="0" err="1">
                <a:solidFill>
                  <a:schemeClr val="bg1"/>
                </a:solidFill>
              </a:rPr>
              <a:t>Largeteau-Skapin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Rita </a:t>
            </a:r>
            <a:r>
              <a:rPr lang="fr-FR" dirty="0" err="1">
                <a:solidFill>
                  <a:schemeClr val="bg1"/>
                </a:solidFill>
              </a:rPr>
              <a:t>Zrour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457AA-7DD0-4350-940C-943F635808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Orthoterrains</a:t>
            </a:r>
            <a:r>
              <a:rPr lang="fr-FR" dirty="0"/>
              <a:t> : Limites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3FD021A1-DF2A-4639-A274-9E8F219D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B2C94BD1-4774-44EC-B4B5-D6EA898CEBCD}" type="slidenum"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9F79D6-5AEB-4DCC-942B-8C7AEF0E0A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04276" y="1671724"/>
            <a:ext cx="3240000" cy="4867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080C6D18-589D-4A46-88AD-8AFD9639AE6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16608" y="1481251"/>
                <a:ext cx="2500313" cy="292417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 anchor="ctr" compatLnSpc="0">
                <a:normAutofit fontScale="85000" lnSpcReduction="10000"/>
              </a:bodyPr>
              <a:lstStyle>
                <a:lvl1pPr marL="377979" indent="-377979" algn="l" defTabSz="503972" rtl="0" eaLnBrk="1" latinLnBrk="0" hangingPunct="1">
                  <a:spcBef>
                    <a:spcPct val="20000"/>
                  </a:spcBef>
                  <a:buFont typeface="Arial"/>
                  <a:buChar char="•"/>
                  <a:defRPr sz="3527" kern="1200">
                    <a:solidFill>
                      <a:srgbClr val="16272F"/>
                    </a:solidFill>
                    <a:latin typeface="Trebuchet MS"/>
                    <a:ea typeface="+mn-ea"/>
                    <a:cs typeface="Trebuchet MS"/>
                  </a:defRPr>
                </a:lvl1pPr>
                <a:lvl2pPr marL="818954" indent="-314982" algn="l" defTabSz="503972" rtl="0" eaLnBrk="1" latinLnBrk="0" hangingPunct="1">
                  <a:spcBef>
                    <a:spcPct val="20000"/>
                  </a:spcBef>
                  <a:buFont typeface="Arial"/>
                  <a:buChar char="–"/>
                  <a:defRPr sz="3086" kern="1200">
                    <a:solidFill>
                      <a:srgbClr val="16272F"/>
                    </a:solidFill>
                    <a:latin typeface="Trebuchet MS"/>
                    <a:ea typeface="+mn-ea"/>
                    <a:cs typeface="Trebuchet MS"/>
                  </a:defRPr>
                </a:lvl2pPr>
                <a:lvl3pPr marL="1259929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46" kern="1200">
                    <a:solidFill>
                      <a:srgbClr val="16272F"/>
                    </a:solidFill>
                    <a:latin typeface="Trebuchet MS"/>
                    <a:ea typeface="+mn-ea"/>
                    <a:cs typeface="Trebuchet MS"/>
                  </a:defRPr>
                </a:lvl3pPr>
                <a:lvl4pPr marL="1763900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205" kern="1200">
                    <a:solidFill>
                      <a:schemeClr val="bg1">
                        <a:lumMod val="7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lvl4pPr>
                <a:lvl5pPr marL="2267872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»"/>
                  <a:defRPr sz="2205" kern="1200">
                    <a:solidFill>
                      <a:schemeClr val="bg1">
                        <a:lumMod val="75000"/>
                      </a:schemeClr>
                    </a:solidFill>
                    <a:latin typeface="Trebuchet MS"/>
                    <a:ea typeface="+mn-ea"/>
                    <a:cs typeface="Trebuchet MS"/>
                  </a:defRPr>
                </a:lvl5pPr>
                <a:lvl6pPr marL="2771844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50397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rgbClr val="D22733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rgbClr val="D22733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080C6D18-589D-4A46-88AD-8AFD9639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08" y="1481251"/>
                <a:ext cx="2500313" cy="2924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33B0E8B-5D30-462A-9A6A-B2E305EBA867}"/>
              </a:ext>
            </a:extLst>
          </p:cNvPr>
          <p:cNvSpPr/>
          <p:nvPr/>
        </p:nvSpPr>
        <p:spPr>
          <a:xfrm>
            <a:off x="3861198" y="2719048"/>
            <a:ext cx="1440000" cy="503999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EE2B3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1C9F31-C460-49CB-A8EE-516DBDDC0655}"/>
              </a:ext>
            </a:extLst>
          </p:cNvPr>
          <p:cNvSpPr txBox="1"/>
          <p:nvPr/>
        </p:nvSpPr>
        <p:spPr>
          <a:xfrm>
            <a:off x="936156" y="4664363"/>
            <a:ext cx="301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ce cas on a des faces </a:t>
            </a:r>
          </a:p>
          <a:p>
            <a:r>
              <a:rPr lang="fr-FR" sz="2000" b="1" dirty="0"/>
              <a:t>qui se superposent</a:t>
            </a:r>
          </a:p>
        </p:txBody>
      </p:sp>
    </p:spTree>
    <p:extLst>
      <p:ext uri="{BB962C8B-B14F-4D97-AF65-F5344CB8AC3E}">
        <p14:creationId xmlns:p14="http://schemas.microsoft.com/office/powerpoint/2010/main" val="34355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7A2A6-3BFC-4285-8F7E-5070FF83B1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4000" dirty="0" smtClean="0"/>
              <a:t>Tours de Manhattan à base H-convexe</a:t>
            </a:r>
            <a:endParaRPr lang="fr-FR" sz="4000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6C914BA-68B7-40AB-8242-E4631285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65065B-5B2D-4FBB-B3A6-80818C07D7E3}" type="slidenum"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6971E0-7092-4CEA-8193-F3DA6722C3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91" y="1710438"/>
            <a:ext cx="4320000" cy="43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655A622D-7904-4D92-81C5-272A8D61AD18}"/>
              </a:ext>
            </a:extLst>
          </p:cNvPr>
          <p:cNvGrpSpPr/>
          <p:nvPr/>
        </p:nvGrpSpPr>
        <p:grpSpPr>
          <a:xfrm>
            <a:off x="131202" y="1562683"/>
            <a:ext cx="3975531" cy="4238859"/>
            <a:chOff x="-178783" y="1563687"/>
            <a:chExt cx="3975531" cy="423885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2119499-2749-4F1A-AA98-D459A71D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48360" y="1563687"/>
              <a:ext cx="3148388" cy="2971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A77B4DE-4EE9-41C0-AE86-53AC9E050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69" y="4600038"/>
              <a:ext cx="1071863" cy="1064346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BB059DD-3648-4A11-AC78-14116E18B6F5}"/>
                </a:ext>
              </a:extLst>
            </p:cNvPr>
            <p:cNvSpPr txBox="1"/>
            <p:nvPr/>
          </p:nvSpPr>
          <p:spPr>
            <a:xfrm>
              <a:off x="-178783" y="5433214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Back</a:t>
              </a:r>
            </a:p>
          </p:txBody>
        </p:sp>
      </p:grpSp>
      <p:sp>
        <p:nvSpPr>
          <p:cNvPr id="3" name="Accolade ouvrante 2"/>
          <p:cNvSpPr/>
          <p:nvPr/>
        </p:nvSpPr>
        <p:spPr>
          <a:xfrm>
            <a:off x="6516042" y="2916194"/>
            <a:ext cx="172993" cy="556054"/>
          </a:xfrm>
          <a:prstGeom prst="leftBrace">
            <a:avLst/>
          </a:prstGeom>
          <a:noFill/>
          <a:ln>
            <a:solidFill>
              <a:srgbClr val="D2273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/>
          <p:cNvSpPr/>
          <p:nvPr/>
        </p:nvSpPr>
        <p:spPr>
          <a:xfrm>
            <a:off x="5871011" y="3314384"/>
            <a:ext cx="172993" cy="556054"/>
          </a:xfrm>
          <a:prstGeom prst="leftBrace">
            <a:avLst/>
          </a:prstGeom>
          <a:noFill/>
          <a:ln>
            <a:solidFill>
              <a:srgbClr val="D2273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ouvrante 25"/>
          <p:cNvSpPr/>
          <p:nvPr/>
        </p:nvSpPr>
        <p:spPr>
          <a:xfrm>
            <a:off x="5161143" y="3810291"/>
            <a:ext cx="172993" cy="556054"/>
          </a:xfrm>
          <a:prstGeom prst="leftBrace">
            <a:avLst/>
          </a:prstGeom>
          <a:noFill/>
          <a:ln>
            <a:solidFill>
              <a:srgbClr val="D2273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91" y="1720102"/>
            <a:ext cx="4358982" cy="4358982"/>
          </a:xfrm>
          <a:prstGeom prst="rect">
            <a:avLst/>
          </a:prstGeom>
        </p:spPr>
      </p:pic>
      <p:sp>
        <p:nvSpPr>
          <p:cNvPr id="27" name="Accolade ouvrante 26"/>
          <p:cNvSpPr/>
          <p:nvPr/>
        </p:nvSpPr>
        <p:spPr>
          <a:xfrm>
            <a:off x="4535708" y="4255969"/>
            <a:ext cx="172993" cy="556054"/>
          </a:xfrm>
          <a:prstGeom prst="leftBrace">
            <a:avLst/>
          </a:prstGeom>
          <a:noFill/>
          <a:ln>
            <a:solidFill>
              <a:srgbClr val="D2273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391503" y="4332341"/>
            <a:ext cx="2450160" cy="2923199"/>
            <a:chOff x="4391503" y="4332341"/>
            <a:chExt cx="2450160" cy="2923199"/>
          </a:xfrm>
        </p:grpSpPr>
        <p:sp>
          <p:nvSpPr>
            <p:cNvPr id="9" name="Rectangle 8"/>
            <p:cNvSpPr/>
            <p:nvPr/>
          </p:nvSpPr>
          <p:spPr>
            <a:xfrm>
              <a:off x="4841009" y="5972846"/>
              <a:ext cx="320134" cy="3379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7C02D610-3069-4372-A292-A06F63023B3E}"/>
                </a:ext>
              </a:extLst>
            </p:cNvPr>
            <p:cNvGrpSpPr/>
            <p:nvPr/>
          </p:nvGrpSpPr>
          <p:grpSpPr>
            <a:xfrm>
              <a:off x="4391503" y="4332341"/>
              <a:ext cx="2450160" cy="2923199"/>
              <a:chOff x="961851" y="4571452"/>
              <a:chExt cx="2450160" cy="29231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C80E8F5-960E-4755-8164-72203CB290FC}"/>
                  </a:ext>
                </a:extLst>
              </p:cNvPr>
              <p:cNvSpPr/>
              <p:nvPr/>
            </p:nvSpPr>
            <p:spPr>
              <a:xfrm>
                <a:off x="1411357" y="5127656"/>
                <a:ext cx="1620078" cy="388561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98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A01DA22-3FC5-42BA-AD17-E647E860E6D6}"/>
                  </a:ext>
                </a:extLst>
              </p:cNvPr>
              <p:cNvSpPr/>
              <p:nvPr/>
            </p:nvSpPr>
            <p:spPr>
              <a:xfrm>
                <a:off x="1798983" y="5516217"/>
                <a:ext cx="347869" cy="357809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98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5E9FBB2-79DD-4832-A3A2-126D4A1B7D0D}"/>
                  </a:ext>
                </a:extLst>
              </p:cNvPr>
              <p:cNvSpPr/>
              <p:nvPr/>
            </p:nvSpPr>
            <p:spPr>
              <a:xfrm>
                <a:off x="1411357" y="5854148"/>
                <a:ext cx="1329971" cy="357809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98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F5B4CD-90AF-401E-AC63-3FCCFB91B584}"/>
                  </a:ext>
                </a:extLst>
              </p:cNvPr>
              <p:cNvSpPr/>
              <p:nvPr/>
            </p:nvSpPr>
            <p:spPr>
              <a:xfrm>
                <a:off x="2335696" y="6211957"/>
                <a:ext cx="695739" cy="337931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98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8119D9D-66CC-4872-9D0A-310B440FF4EF}"/>
                  </a:ext>
                </a:extLst>
              </p:cNvPr>
              <p:cNvSpPr/>
              <p:nvPr/>
            </p:nvSpPr>
            <p:spPr>
              <a:xfrm>
                <a:off x="1411357" y="6549888"/>
                <a:ext cx="1329971" cy="337929"/>
              </a:xfrm>
              <a:prstGeom prst="rect">
                <a:avLst/>
              </a:prstGeom>
              <a:ln>
                <a:solidFill>
                  <a:schemeClr val="accent1">
                    <a:shade val="95000"/>
                    <a:satMod val="105000"/>
                    <a:alpha val="98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6A64121B-5012-4DF8-93BF-3BC6545EECB7}"/>
                      </a:ext>
                    </a:extLst>
                  </p:cNvPr>
                  <p:cNvSpPr txBox="1">
                    <a:spLocks noResize="1"/>
                  </p:cNvSpPr>
                  <p:nvPr/>
                </p:nvSpPr>
                <p:spPr>
                  <a:xfrm>
                    <a:off x="961851" y="4571452"/>
                    <a:ext cx="2450160" cy="2923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none" lIns="0" tIns="0" rIns="0" bIns="0" anchor="ctr" compatLnSpc="0">
                    <a:noAutofit/>
                  </a:bodyPr>
                  <a:lstStyle/>
                  <a:p>
                    <a:pPr lvl="0" rtl="0" hangingPunct="0"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fr-FR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fr-FR" sz="2400" dirty="0"/>
                  </a:p>
                </p:txBody>
              </p:sp>
            </mc:Choice>
            <mc:Fallback xmlns="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6A64121B-5012-4DF8-93BF-3BC6545EEC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851" y="4571452"/>
                    <a:ext cx="2450160" cy="29231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C02D610-3069-4372-A292-A06F63023B3E}"/>
              </a:ext>
            </a:extLst>
          </p:cNvPr>
          <p:cNvGrpSpPr/>
          <p:nvPr/>
        </p:nvGrpSpPr>
        <p:grpSpPr>
          <a:xfrm>
            <a:off x="1601126" y="4332342"/>
            <a:ext cx="2450160" cy="2923199"/>
            <a:chOff x="961851" y="4571452"/>
            <a:chExt cx="2450160" cy="29231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80E8F5-960E-4755-8164-72203CB290FC}"/>
                </a:ext>
              </a:extLst>
            </p:cNvPr>
            <p:cNvSpPr/>
            <p:nvPr/>
          </p:nvSpPr>
          <p:spPr>
            <a:xfrm>
              <a:off x="1411357" y="5127656"/>
              <a:ext cx="1620078" cy="38856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01DA22-3FC5-42BA-AD17-E647E860E6D6}"/>
                </a:ext>
              </a:extLst>
            </p:cNvPr>
            <p:cNvSpPr/>
            <p:nvPr/>
          </p:nvSpPr>
          <p:spPr>
            <a:xfrm>
              <a:off x="1798983" y="5516217"/>
              <a:ext cx="347869" cy="357809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E9FBB2-79DD-4832-A3A2-126D4A1B7D0D}"/>
                </a:ext>
              </a:extLst>
            </p:cNvPr>
            <p:cNvSpPr/>
            <p:nvPr/>
          </p:nvSpPr>
          <p:spPr>
            <a:xfrm>
              <a:off x="1411357" y="5854148"/>
              <a:ext cx="1329971" cy="357809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F5B4CD-90AF-401E-AC63-3FCCFB91B584}"/>
                </a:ext>
              </a:extLst>
            </p:cNvPr>
            <p:cNvSpPr/>
            <p:nvPr/>
          </p:nvSpPr>
          <p:spPr>
            <a:xfrm>
              <a:off x="2335696" y="6211957"/>
              <a:ext cx="695739" cy="33793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119D9D-66CC-4872-9D0A-310B440FF4EF}"/>
                </a:ext>
              </a:extLst>
            </p:cNvPr>
            <p:cNvSpPr/>
            <p:nvPr/>
          </p:nvSpPr>
          <p:spPr>
            <a:xfrm>
              <a:off x="1411357" y="6549888"/>
              <a:ext cx="1329971" cy="337929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anchor="ctr" compatLnSpc="0">
                  <a:noAutofit/>
                </a:bodyPr>
                <a:lstStyle/>
                <a:p>
                  <a:pPr lvl="0" rtl="0" hangingPunct="0"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38B8F-9D3D-4EB3-8399-8C7D89382B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2 cas</a:t>
            </a:r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1CE86816-F69A-4B32-B474-12835293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22DF9DA9-07B8-4809-9BD0-04E11FEF4C2B}" type="slidenum">
              <a:t>12</a:t>
            </a:fld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03AB5B2C-BBFC-4FD7-A2FC-157921D4C22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92275"/>
            <a:ext cx="4454525" cy="704850"/>
          </a:xfrm>
        </p:spPr>
        <p:txBody>
          <a:bodyPr/>
          <a:lstStyle/>
          <a:p>
            <a:r>
              <a:rPr lang="fr-FR" sz="2400" dirty="0"/>
              <a:t>Une base englobe l’autre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596FE66-2C3E-43C0-BC9D-F6A84396B2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24513" y="1692275"/>
            <a:ext cx="4456112" cy="70485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Chaque base dépasse d’un côté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E4C1AA-EFE4-422A-B7AD-444F7CD838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30002" y="2671047"/>
            <a:ext cx="2520000" cy="23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FC361A-B3ED-4B13-84A1-C8A114F9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96444" y="2674800"/>
            <a:ext cx="2520000" cy="2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9641B689-0792-4D71-AE89-158652CFA209}"/>
              </a:ext>
            </a:extLst>
          </p:cNvPr>
          <p:cNvSpPr/>
          <p:nvPr/>
        </p:nvSpPr>
        <p:spPr>
          <a:xfrm>
            <a:off x="5200679" y="2282943"/>
            <a:ext cx="0" cy="40320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</a:ln>
        </p:spPr>
        <p:txBody>
          <a:bodyPr vert="horz" wrap="none" lIns="109080" tIns="64080" rIns="109080" bIns="6408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CB3FDE6-B7C7-432E-8638-7F85BB9FF9C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82651" y="5330434"/>
            <a:ext cx="1080000" cy="1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7CB0792-1EFB-409F-A0CD-90A256BA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17553" y="5029047"/>
            <a:ext cx="1238744" cy="1244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7C02D610-3069-4372-A292-A06F63023B3E}"/>
              </a:ext>
            </a:extLst>
          </p:cNvPr>
          <p:cNvGrpSpPr/>
          <p:nvPr/>
        </p:nvGrpSpPr>
        <p:grpSpPr>
          <a:xfrm>
            <a:off x="70920" y="2238966"/>
            <a:ext cx="2450160" cy="2923199"/>
            <a:chOff x="961851" y="4571452"/>
            <a:chExt cx="2450160" cy="29231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80E8F5-960E-4755-8164-72203CB290FC}"/>
                </a:ext>
              </a:extLst>
            </p:cNvPr>
            <p:cNvSpPr/>
            <p:nvPr/>
          </p:nvSpPr>
          <p:spPr>
            <a:xfrm>
              <a:off x="1411357" y="5127656"/>
              <a:ext cx="1620078" cy="38856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01DA22-3FC5-42BA-AD17-E647E860E6D6}"/>
                </a:ext>
              </a:extLst>
            </p:cNvPr>
            <p:cNvSpPr/>
            <p:nvPr/>
          </p:nvSpPr>
          <p:spPr>
            <a:xfrm>
              <a:off x="1798983" y="5516217"/>
              <a:ext cx="347869" cy="357809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E9FBB2-79DD-4832-A3A2-126D4A1B7D0D}"/>
                </a:ext>
              </a:extLst>
            </p:cNvPr>
            <p:cNvSpPr/>
            <p:nvPr/>
          </p:nvSpPr>
          <p:spPr>
            <a:xfrm>
              <a:off x="1411357" y="5854148"/>
              <a:ext cx="1329971" cy="35780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F5B4CD-90AF-401E-AC63-3FCCFB91B584}"/>
                </a:ext>
              </a:extLst>
            </p:cNvPr>
            <p:cNvSpPr/>
            <p:nvPr/>
          </p:nvSpPr>
          <p:spPr>
            <a:xfrm>
              <a:off x="2335696" y="6211957"/>
              <a:ext cx="695739" cy="33793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119D9D-66CC-4872-9D0A-310B440FF4EF}"/>
                </a:ext>
              </a:extLst>
            </p:cNvPr>
            <p:cNvSpPr/>
            <p:nvPr/>
          </p:nvSpPr>
          <p:spPr>
            <a:xfrm>
              <a:off x="1411357" y="6549888"/>
              <a:ext cx="1329971" cy="33792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anchor="ctr" compatLnSpc="0">
                  <a:noAutofit/>
                </a:bodyPr>
                <a:lstStyle/>
                <a:p>
                  <a:pPr lvl="0" rtl="0" hangingPunct="0"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C02D610-3069-4372-A292-A06F63023B3E}"/>
              </a:ext>
            </a:extLst>
          </p:cNvPr>
          <p:cNvGrpSpPr>
            <a:grpSpLocks noChangeAspect="1"/>
          </p:cNvGrpSpPr>
          <p:nvPr/>
        </p:nvGrpSpPr>
        <p:grpSpPr>
          <a:xfrm>
            <a:off x="2068429" y="4907412"/>
            <a:ext cx="1582065" cy="1887506"/>
            <a:chOff x="961851" y="4571452"/>
            <a:chExt cx="2450160" cy="29231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80E8F5-960E-4755-8164-72203CB290FC}"/>
                </a:ext>
              </a:extLst>
            </p:cNvPr>
            <p:cNvSpPr/>
            <p:nvPr/>
          </p:nvSpPr>
          <p:spPr>
            <a:xfrm>
              <a:off x="1411357" y="5127656"/>
              <a:ext cx="1620078" cy="38856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A01DA22-3FC5-42BA-AD17-E647E860E6D6}"/>
                </a:ext>
              </a:extLst>
            </p:cNvPr>
            <p:cNvSpPr/>
            <p:nvPr/>
          </p:nvSpPr>
          <p:spPr>
            <a:xfrm>
              <a:off x="1798983" y="5516217"/>
              <a:ext cx="347869" cy="357809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E9FBB2-79DD-4832-A3A2-126D4A1B7D0D}"/>
                </a:ext>
              </a:extLst>
            </p:cNvPr>
            <p:cNvSpPr/>
            <p:nvPr/>
          </p:nvSpPr>
          <p:spPr>
            <a:xfrm>
              <a:off x="1411356" y="5811967"/>
              <a:ext cx="1329970" cy="39999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F5B4CD-90AF-401E-AC63-3FCCFB91B584}"/>
                </a:ext>
              </a:extLst>
            </p:cNvPr>
            <p:cNvSpPr/>
            <p:nvPr/>
          </p:nvSpPr>
          <p:spPr>
            <a:xfrm>
              <a:off x="2335696" y="6211957"/>
              <a:ext cx="695739" cy="33793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119D9D-66CC-4872-9D0A-310B440FF4EF}"/>
                </a:ext>
              </a:extLst>
            </p:cNvPr>
            <p:cNvSpPr/>
            <p:nvPr/>
          </p:nvSpPr>
          <p:spPr>
            <a:xfrm>
              <a:off x="1411357" y="6549888"/>
              <a:ext cx="1329971" cy="33792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anchor="ctr" compatLnSpc="0">
                  <a:noAutofit/>
                </a:bodyPr>
                <a:lstStyle/>
                <a:p>
                  <a:pPr lvl="0" rtl="0" hangingPunct="0"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7C02D610-3069-4372-A292-A06F63023B3E}"/>
              </a:ext>
            </a:extLst>
          </p:cNvPr>
          <p:cNvGrpSpPr/>
          <p:nvPr/>
        </p:nvGrpSpPr>
        <p:grpSpPr>
          <a:xfrm>
            <a:off x="7723364" y="2391993"/>
            <a:ext cx="2450160" cy="2923199"/>
            <a:chOff x="961851" y="4571452"/>
            <a:chExt cx="2450160" cy="292319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C80E8F5-960E-4755-8164-72203CB290FC}"/>
                </a:ext>
              </a:extLst>
            </p:cNvPr>
            <p:cNvSpPr/>
            <p:nvPr/>
          </p:nvSpPr>
          <p:spPr>
            <a:xfrm>
              <a:off x="1411357" y="5127656"/>
              <a:ext cx="1620078" cy="38856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A01DA22-3FC5-42BA-AD17-E647E860E6D6}"/>
                </a:ext>
              </a:extLst>
            </p:cNvPr>
            <p:cNvSpPr/>
            <p:nvPr/>
          </p:nvSpPr>
          <p:spPr>
            <a:xfrm>
              <a:off x="1798983" y="5516217"/>
              <a:ext cx="347869" cy="35780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5E9FBB2-79DD-4832-A3A2-126D4A1B7D0D}"/>
                </a:ext>
              </a:extLst>
            </p:cNvPr>
            <p:cNvSpPr/>
            <p:nvPr/>
          </p:nvSpPr>
          <p:spPr>
            <a:xfrm>
              <a:off x="1411357" y="5854148"/>
              <a:ext cx="1329971" cy="35780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1F5B4CD-90AF-401E-AC63-3FCCFB91B584}"/>
                </a:ext>
              </a:extLst>
            </p:cNvPr>
            <p:cNvSpPr/>
            <p:nvPr/>
          </p:nvSpPr>
          <p:spPr>
            <a:xfrm>
              <a:off x="2335696" y="6211957"/>
              <a:ext cx="695739" cy="33793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8119D9D-66CC-4872-9D0A-310B440FF4EF}"/>
                </a:ext>
              </a:extLst>
            </p:cNvPr>
            <p:cNvSpPr/>
            <p:nvPr/>
          </p:nvSpPr>
          <p:spPr>
            <a:xfrm>
              <a:off x="1411357" y="6549888"/>
              <a:ext cx="1329971" cy="337929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anchor="ctr" compatLnSpc="0">
                  <a:noAutofit/>
                </a:bodyPr>
                <a:lstStyle/>
                <a:p>
                  <a:pPr lvl="0" rtl="0" hangingPunct="0"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51" y="4571452"/>
                  <a:ext cx="2450160" cy="29231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e 2"/>
          <p:cNvGrpSpPr/>
          <p:nvPr/>
        </p:nvGrpSpPr>
        <p:grpSpPr>
          <a:xfrm>
            <a:off x="6552856" y="4978881"/>
            <a:ext cx="1582065" cy="1887506"/>
            <a:chOff x="6552856" y="4978881"/>
            <a:chExt cx="1582065" cy="188750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80E8F5-960E-4755-8164-72203CB290FC}"/>
                </a:ext>
              </a:extLst>
            </p:cNvPr>
            <p:cNvSpPr/>
            <p:nvPr/>
          </p:nvSpPr>
          <p:spPr>
            <a:xfrm>
              <a:off x="6843101" y="5338021"/>
              <a:ext cx="1046082" cy="25089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A01DA22-3FC5-42BA-AD17-E647E860E6D6}"/>
                </a:ext>
              </a:extLst>
            </p:cNvPr>
            <p:cNvSpPr/>
            <p:nvPr/>
          </p:nvSpPr>
          <p:spPr>
            <a:xfrm>
              <a:off x="7093391" y="5588915"/>
              <a:ext cx="224619" cy="23103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E9FBB2-79DD-4832-A3A2-126D4A1B7D0D}"/>
                </a:ext>
              </a:extLst>
            </p:cNvPr>
            <p:cNvSpPr/>
            <p:nvPr/>
          </p:nvSpPr>
          <p:spPr>
            <a:xfrm>
              <a:off x="6843101" y="5819952"/>
              <a:ext cx="858760" cy="21820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F5B4CD-90AF-401E-AC63-3FCCFB91B584}"/>
                </a:ext>
              </a:extLst>
            </p:cNvPr>
            <p:cNvSpPr/>
            <p:nvPr/>
          </p:nvSpPr>
          <p:spPr>
            <a:xfrm>
              <a:off x="7439946" y="6038153"/>
              <a:ext cx="449238" cy="218202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119D9D-66CC-4872-9D0A-310B440FF4EF}"/>
                </a:ext>
              </a:extLst>
            </p:cNvPr>
            <p:cNvSpPr/>
            <p:nvPr/>
          </p:nvSpPr>
          <p:spPr>
            <a:xfrm>
              <a:off x="6843101" y="6256355"/>
              <a:ext cx="858760" cy="2182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6552856" y="4978881"/>
                  <a:ext cx="1582065" cy="1887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none" lIns="0" tIns="0" rIns="0" bIns="0" anchor="ctr" compatLnSpc="0">
                  <a:noAutofit/>
                </a:bodyPr>
                <a:lstStyle/>
                <a:p>
                  <a:pPr lvl="0" rtl="0" hangingPunct="0"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fr-FR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6A64121B-5012-4DF8-93BF-3BC6545EE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856" y="4978881"/>
                  <a:ext cx="1582065" cy="188750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5306E-654A-44B5-8FBE-AA52E6A77D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37" name="Espace réservé du numéro de diapositive 3">
            <a:extLst>
              <a:ext uri="{FF2B5EF4-FFF2-40B4-BE49-F238E27FC236}">
                <a16:creationId xmlns:a16="http://schemas.microsoft.com/office/drawing/2014/main" id="{1D3CD132-ED9A-4EF1-BA2F-C4928508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E1689552-7DD1-4A75-B216-EFBFC0BE6B9C}" type="slidenum">
              <a:t>13</a:t>
            </a:fld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A7AE8740-ACB3-4D35-89BC-2BC14E64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623600"/>
            <a:ext cx="3600360" cy="334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7E331C5-7DBE-400B-97E4-164D4EEE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" y="3999959"/>
            <a:ext cx="10800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8AE9C7DF-A78C-42A2-A355-E384A12D9253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72513B30-5BB7-49AB-B8DF-0112E99C4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60" y="2122266"/>
            <a:ext cx="4232868" cy="392422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5C741DE-2DFE-4356-AE1C-88478B1091EE}"/>
              </a:ext>
            </a:extLst>
          </p:cNvPr>
          <p:cNvSpPr/>
          <p:nvPr/>
        </p:nvSpPr>
        <p:spPr>
          <a:xfrm>
            <a:off x="1757328" y="5064186"/>
            <a:ext cx="1620078" cy="38856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7EBAF9-8004-42E8-AFF3-473F60E197C0}"/>
              </a:ext>
            </a:extLst>
          </p:cNvPr>
          <p:cNvSpPr/>
          <p:nvPr/>
        </p:nvSpPr>
        <p:spPr>
          <a:xfrm>
            <a:off x="2144954" y="5452747"/>
            <a:ext cx="347869" cy="3578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84A153-EDAF-4F11-A70B-38E6CD91048F}"/>
              </a:ext>
            </a:extLst>
          </p:cNvPr>
          <p:cNvSpPr/>
          <p:nvPr/>
        </p:nvSpPr>
        <p:spPr>
          <a:xfrm>
            <a:off x="1757328" y="5790678"/>
            <a:ext cx="1228940" cy="35780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9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55CA87-C31A-4479-819B-6757A8000E3D}"/>
              </a:ext>
            </a:extLst>
          </p:cNvPr>
          <p:cNvSpPr/>
          <p:nvPr/>
        </p:nvSpPr>
        <p:spPr>
          <a:xfrm>
            <a:off x="2681667" y="6148487"/>
            <a:ext cx="695739" cy="3379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9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0E4A00-8205-4F69-A512-3C8AD0550D56}"/>
              </a:ext>
            </a:extLst>
          </p:cNvPr>
          <p:cNvSpPr/>
          <p:nvPr/>
        </p:nvSpPr>
        <p:spPr>
          <a:xfrm>
            <a:off x="1757328" y="6486418"/>
            <a:ext cx="1228940" cy="3379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9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3F529575-DDF3-4FC4-8BB0-15AE4D40A0EA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342287" y="4461231"/>
                <a:ext cx="2450160" cy="2923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3F529575-DDF3-4FC4-8BB0-15AE4D40A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87" y="4461231"/>
                <a:ext cx="2450160" cy="29231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5306E-654A-44B5-8FBE-AA52E6A77D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37" name="Espace réservé du numéro de diapositive 3">
            <a:extLst>
              <a:ext uri="{FF2B5EF4-FFF2-40B4-BE49-F238E27FC236}">
                <a16:creationId xmlns:a16="http://schemas.microsoft.com/office/drawing/2014/main" id="{1D3CD132-ED9A-4EF1-BA2F-C4928508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E1689552-7DD1-4A75-B216-EFBFC0BE6B9C}" type="slidenum">
              <a:t>14</a:t>
            </a:fld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30E5C3D-3A0D-4F8D-8036-0745043D38F0}"/>
              </a:ext>
            </a:extLst>
          </p:cNvPr>
          <p:cNvSpPr/>
          <p:nvPr/>
        </p:nvSpPr>
        <p:spPr>
          <a:xfrm>
            <a:off x="8208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E9709B3-AE03-43AC-B165-8B1B6B8F7447}"/>
              </a:ext>
            </a:extLst>
          </p:cNvPr>
          <p:cNvSpPr/>
          <p:nvPr/>
        </p:nvSpPr>
        <p:spPr>
          <a:xfrm>
            <a:off x="7920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7317DC2-DD21-497C-B746-5DCF611C8C31}"/>
              </a:ext>
            </a:extLst>
          </p:cNvPr>
          <p:cNvSpPr/>
          <p:nvPr/>
        </p:nvSpPr>
        <p:spPr>
          <a:xfrm>
            <a:off x="7632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FC33E98-E57F-4B9C-8C88-B482FA278D0E}"/>
              </a:ext>
            </a:extLst>
          </p:cNvPr>
          <p:cNvSpPr/>
          <p:nvPr/>
        </p:nvSpPr>
        <p:spPr>
          <a:xfrm>
            <a:off x="7343999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B1054AB-706F-4A2D-9ECB-2468D002ECDB}"/>
              </a:ext>
            </a:extLst>
          </p:cNvPr>
          <p:cNvSpPr/>
          <p:nvPr/>
        </p:nvSpPr>
        <p:spPr>
          <a:xfrm>
            <a:off x="7056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F3484C5B-4F87-4624-88CF-9E293887C90D}"/>
              </a:ext>
            </a:extLst>
          </p:cNvPr>
          <p:cNvSpPr/>
          <p:nvPr/>
        </p:nvSpPr>
        <p:spPr>
          <a:xfrm>
            <a:off x="6768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2AC50B6-7353-4D22-ADD9-F44285B4D156}"/>
              </a:ext>
            </a:extLst>
          </p:cNvPr>
          <p:cNvSpPr/>
          <p:nvPr/>
        </p:nvSpPr>
        <p:spPr>
          <a:xfrm>
            <a:off x="6480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08182C9-384D-47D5-9C6B-AC74371B667D}"/>
              </a:ext>
            </a:extLst>
          </p:cNvPr>
          <p:cNvSpPr/>
          <p:nvPr/>
        </p:nvSpPr>
        <p:spPr>
          <a:xfrm>
            <a:off x="6192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DFEC9C7-FAD8-4422-9D46-325D4B8EA9FC}"/>
              </a:ext>
            </a:extLst>
          </p:cNvPr>
          <p:cNvSpPr/>
          <p:nvPr/>
        </p:nvSpPr>
        <p:spPr>
          <a:xfrm>
            <a:off x="5903999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65509D1-6CE0-40E1-BB8C-0F355714D86D}"/>
              </a:ext>
            </a:extLst>
          </p:cNvPr>
          <p:cNvSpPr/>
          <p:nvPr/>
        </p:nvSpPr>
        <p:spPr>
          <a:xfrm>
            <a:off x="5616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A7B834C-6278-4799-8A14-2125553F5594}"/>
              </a:ext>
            </a:extLst>
          </p:cNvPr>
          <p:cNvSpPr/>
          <p:nvPr/>
        </p:nvSpPr>
        <p:spPr>
          <a:xfrm>
            <a:off x="5328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401ABDB-F552-4A73-9662-924C4F8A02DA}"/>
              </a:ext>
            </a:extLst>
          </p:cNvPr>
          <p:cNvSpPr/>
          <p:nvPr/>
        </p:nvSpPr>
        <p:spPr>
          <a:xfrm>
            <a:off x="5040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F8E5146-0118-4662-95E0-98BC99A27DA9}"/>
              </a:ext>
            </a:extLst>
          </p:cNvPr>
          <p:cNvSpPr/>
          <p:nvPr/>
        </p:nvSpPr>
        <p:spPr>
          <a:xfrm>
            <a:off x="6120000" y="439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EBF7E7CB-34F7-4516-BC48-CC6ECACF3911}"/>
              </a:ext>
            </a:extLst>
          </p:cNvPr>
          <p:cNvSpPr/>
          <p:nvPr/>
        </p:nvSpPr>
        <p:spPr>
          <a:xfrm>
            <a:off x="6120000" y="468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40541BB-74CE-4360-B444-B4C74303CF08}"/>
              </a:ext>
            </a:extLst>
          </p:cNvPr>
          <p:cNvSpPr/>
          <p:nvPr/>
        </p:nvSpPr>
        <p:spPr>
          <a:xfrm>
            <a:off x="5832000" y="4968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083C8BC-DB96-462F-BE05-8A220A7296F6}"/>
              </a:ext>
            </a:extLst>
          </p:cNvPr>
          <p:cNvSpPr/>
          <p:nvPr/>
        </p:nvSpPr>
        <p:spPr>
          <a:xfrm rot="5400000">
            <a:off x="6695999" y="439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467AFCA5-5597-4298-A9F3-952BC249BC83}"/>
              </a:ext>
            </a:extLst>
          </p:cNvPr>
          <p:cNvSpPr/>
          <p:nvPr/>
        </p:nvSpPr>
        <p:spPr>
          <a:xfrm>
            <a:off x="8784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62AC9F0-8EBF-41A2-8168-AC870EEC2E62}"/>
              </a:ext>
            </a:extLst>
          </p:cNvPr>
          <p:cNvSpPr/>
          <p:nvPr/>
        </p:nvSpPr>
        <p:spPr>
          <a:xfrm>
            <a:off x="8496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CDCAD417-2A0F-47C2-82B7-A5F0FEE05DC3}"/>
              </a:ext>
            </a:extLst>
          </p:cNvPr>
          <p:cNvSpPr/>
          <p:nvPr/>
        </p:nvSpPr>
        <p:spPr>
          <a:xfrm rot="5400000">
            <a:off x="6408000" y="4968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EB6D1C7D-6FA1-4B01-BD7B-23AD74019E34}"/>
              </a:ext>
            </a:extLst>
          </p:cNvPr>
          <p:cNvSpPr/>
          <p:nvPr/>
        </p:nvSpPr>
        <p:spPr>
          <a:xfrm rot="5400000">
            <a:off x="6408000" y="468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F0A1130-D45D-4DAC-96B1-864052019D7C}"/>
              </a:ext>
            </a:extLst>
          </p:cNvPr>
          <p:cNvSpPr/>
          <p:nvPr/>
        </p:nvSpPr>
        <p:spPr>
          <a:xfrm rot="5400000">
            <a:off x="6695999" y="4968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B177E94-4873-4784-A1EB-5DDD10AD567B}"/>
              </a:ext>
            </a:extLst>
          </p:cNvPr>
          <p:cNvSpPr/>
          <p:nvPr/>
        </p:nvSpPr>
        <p:spPr>
          <a:xfrm rot="5400000">
            <a:off x="6695999" y="468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AB2478F0-A42A-4200-9C9C-0C5482A4FE79}"/>
              </a:ext>
            </a:extLst>
          </p:cNvPr>
          <p:cNvSpPr/>
          <p:nvPr/>
        </p:nvSpPr>
        <p:spPr>
          <a:xfrm>
            <a:off x="6192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E6EB1FF-29EA-4830-9F09-13D4E41F1AA0}"/>
              </a:ext>
            </a:extLst>
          </p:cNvPr>
          <p:cNvSpPr/>
          <p:nvPr/>
        </p:nvSpPr>
        <p:spPr>
          <a:xfrm>
            <a:off x="5903999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85019E-FFF7-4CC0-95F8-F1487B0EBCFA}"/>
              </a:ext>
            </a:extLst>
          </p:cNvPr>
          <p:cNvSpPr/>
          <p:nvPr/>
        </p:nvSpPr>
        <p:spPr>
          <a:xfrm>
            <a:off x="5616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2FB37CF-BC16-446A-A566-2472155EA056}"/>
              </a:ext>
            </a:extLst>
          </p:cNvPr>
          <p:cNvSpPr/>
          <p:nvPr/>
        </p:nvSpPr>
        <p:spPr>
          <a:xfrm>
            <a:off x="7632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075CC25F-DD6C-49A8-A036-BCF14AE8F4A0}"/>
              </a:ext>
            </a:extLst>
          </p:cNvPr>
          <p:cNvSpPr/>
          <p:nvPr/>
        </p:nvSpPr>
        <p:spPr>
          <a:xfrm>
            <a:off x="7343999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CF2A87A-3D5D-4035-8AC7-D08728983D3A}"/>
              </a:ext>
            </a:extLst>
          </p:cNvPr>
          <p:cNvSpPr/>
          <p:nvPr/>
        </p:nvSpPr>
        <p:spPr>
          <a:xfrm>
            <a:off x="7056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C080888-AB32-4E31-AC51-04E9715F35C2}"/>
              </a:ext>
            </a:extLst>
          </p:cNvPr>
          <p:cNvSpPr/>
          <p:nvPr/>
        </p:nvSpPr>
        <p:spPr>
          <a:xfrm>
            <a:off x="6768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6B2C4A93-59E9-4E6A-B187-A9DAE37F137E}"/>
              </a:ext>
            </a:extLst>
          </p:cNvPr>
          <p:cNvSpPr/>
          <p:nvPr/>
        </p:nvSpPr>
        <p:spPr>
          <a:xfrm>
            <a:off x="6480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BF26A4A-C026-4AD6-9E02-D919BD9A7EE6}"/>
              </a:ext>
            </a:extLst>
          </p:cNvPr>
          <p:cNvSpPr txBox="1"/>
          <p:nvPr/>
        </p:nvSpPr>
        <p:spPr>
          <a:xfrm>
            <a:off x="5616000" y="2015999"/>
            <a:ext cx="1610867" cy="22145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Faces à placer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 Bandes</a:t>
            </a: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 Y-faces</a:t>
            </a: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  :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A7AE8740-ACB3-4D35-89BC-2BC14E64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623600"/>
            <a:ext cx="3600360" cy="334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7E331C5-7DBE-400B-97E4-164D4EEE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" y="3999959"/>
            <a:ext cx="10800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8AE9C7DF-A78C-42A2-A355-E384A12D9253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9168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75A999A1-CB9D-4047-AB0F-D5103C748A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623600"/>
            <a:ext cx="3600360" cy="33447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7EF5F7-CC96-4C19-898A-62C7F9BF2A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97D41D20-E3BC-48D6-A643-F5ED90A6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EEBA4B2E-4C7B-4451-A3D2-1C48F51BA760}" type="slidenum">
              <a:t>15</a:t>
            </a:fld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90DA05B-B49E-48B7-9ED7-916DBA3BF69A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696CCD9-B659-41FE-889F-B5278C06012C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1F503B3-340A-4A50-B9EE-A2BBA7D609F4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DD31C7E2-CF55-414F-85E6-41C77052D7B0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EE070538-E4A9-44CD-8D60-634128079F17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E6879E5D-0352-4D50-AF15-32DFD739461E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15B6050-DCFB-4314-AF33-2C8BEEC25A79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933C8B6-25EE-48DB-9967-6938F1D19AA8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60E54B5-4E19-4739-B858-285386F490E9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2C1728A-FDFD-447E-80B4-D0C7307DBD25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39CFB28-5038-459D-BA88-CD88237BFB44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C69FEEF-2151-4727-9D22-45F2AAA9C3E9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ED80BEA-6D5D-4268-A6D3-1AF07E0889D3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7DB78284-CE66-4F4A-A38B-3211EA460855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BB3F2C-A280-4079-9F61-42E7F21F79A2}"/>
              </a:ext>
            </a:extLst>
          </p:cNvPr>
          <p:cNvSpPr txBox="1"/>
          <p:nvPr/>
        </p:nvSpPr>
        <p:spPr>
          <a:xfrm>
            <a:off x="5183999" y="2015999"/>
            <a:ext cx="411564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La bande qui a la plus grande base servira à attacher le reste des faces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ECD01AA-3B1F-43EF-AE77-EE341E0D48BC}"/>
              </a:ext>
            </a:extLst>
          </p:cNvPr>
          <p:cNvSpPr/>
          <p:nvPr/>
        </p:nvSpPr>
        <p:spPr>
          <a:xfrm>
            <a:off x="6120360" y="3801240"/>
            <a:ext cx="520560" cy="52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>
              <a:alpha val="50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6FC54E14-75B1-4F90-93B6-294E2471177F}"/>
              </a:ext>
            </a:extLst>
          </p:cNvPr>
          <p:cNvSpPr/>
          <p:nvPr/>
        </p:nvSpPr>
        <p:spPr>
          <a:xfrm>
            <a:off x="5587920" y="3280680"/>
            <a:ext cx="2116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579EEC7-9E98-457B-AE29-F5693EE3ED8E}"/>
              </a:ext>
            </a:extLst>
          </p:cNvPr>
          <p:cNvSpPr/>
          <p:nvPr/>
        </p:nvSpPr>
        <p:spPr>
          <a:xfrm flipH="1">
            <a:off x="3887999" y="3547068"/>
            <a:ext cx="1699919" cy="17089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3E5819E4-143A-4FD3-8AE9-35FCC8D1BE15}"/>
              </a:ext>
            </a:extLst>
          </p:cNvPr>
          <p:cNvSpPr/>
          <p:nvPr/>
        </p:nvSpPr>
        <p:spPr>
          <a:xfrm flipH="1">
            <a:off x="3671998" y="3547068"/>
            <a:ext cx="191592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BE1185-1856-4D25-B754-FD2C9E07D804}"/>
                  </a:ext>
                </a:extLst>
              </p:cNvPr>
              <p:cNvSpPr/>
              <p:nvPr/>
            </p:nvSpPr>
            <p:spPr>
              <a:xfrm>
                <a:off x="5447022" y="3395840"/>
                <a:ext cx="2400978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BE1185-1856-4D25-B754-FD2C9E07D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22" y="3395840"/>
                <a:ext cx="2400978" cy="810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 30">
            <a:extLst>
              <a:ext uri="{FF2B5EF4-FFF2-40B4-BE49-F238E27FC236}">
                <a16:creationId xmlns:a16="http://schemas.microsoft.com/office/drawing/2014/main" id="{607F003F-DE1E-45E3-AA32-286184C736B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" y="3999959"/>
            <a:ext cx="10800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6D6D9D6-4E91-4DF4-8907-BCAA956C5DF1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9F555A6-9331-49BC-A0F5-D9D1711A78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34" name="Espace réservé du numéro de diapositive 3">
            <a:extLst>
              <a:ext uri="{FF2B5EF4-FFF2-40B4-BE49-F238E27FC236}">
                <a16:creationId xmlns:a16="http://schemas.microsoft.com/office/drawing/2014/main" id="{1ABCB785-DF67-4C07-A716-10D012F4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FFA750A9-B34F-4664-8BA6-3CA5967C37AB}" type="slidenum">
              <a:t>16</a:t>
            </a:fld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7FE12C0-7E28-4546-A47B-C69579D19BF0}"/>
              </a:ext>
            </a:extLst>
          </p:cNvPr>
          <p:cNvSpPr/>
          <p:nvPr/>
        </p:nvSpPr>
        <p:spPr>
          <a:xfrm>
            <a:off x="6259082" y="3505288"/>
            <a:ext cx="520560" cy="52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2A092F1-EEE3-41CE-AA2D-5BD8789B6013}"/>
              </a:ext>
            </a:extLst>
          </p:cNvPr>
          <p:cNvSpPr/>
          <p:nvPr/>
        </p:nvSpPr>
        <p:spPr>
          <a:xfrm>
            <a:off x="5771642" y="2984728"/>
            <a:ext cx="2116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6578001-3B02-415D-984A-89596884389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569862" y="2868547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6578001-3B02-415D-984A-89596884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62" y="2868547"/>
                <a:ext cx="2520360" cy="1209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B8759E5-6084-4BD6-ADC9-D3B349C1D0E7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5B443B48-5189-4ACE-9298-AA34A8FA0149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64E3739C-B594-41EA-8EB9-0C2DEBF0951F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527F5A84-74C6-4069-8C6C-F37B26F2277F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7592F6E3-D855-4F49-84D8-3ED161337698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17AA65E-8675-4FDA-95C3-438979996B6C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107B746-9CA7-4408-B2F4-6D1256380EA7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1AA3DFD-A149-48FB-91DC-C4BC5BE69849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D9E073E-0051-4546-BA8F-52F4D57356F5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80738DD-8665-42F0-BE62-43E8D4E1E118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E4401197-A788-45EB-AD46-87C1B6186B0F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6935C173-1633-4609-9836-AA3F13528EE0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8A20704-9A39-4E64-BE65-F1FA12893F07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82FFBE9B-4F55-47FD-ABBD-D998355BECAD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9A57F8F-DFAC-48F7-AD96-ACB4B4CD68CE}"/>
              </a:ext>
            </a:extLst>
          </p:cNvPr>
          <p:cNvSpPr txBox="1"/>
          <p:nvPr/>
        </p:nvSpPr>
        <p:spPr>
          <a:xfrm>
            <a:off x="5184000" y="2015999"/>
            <a:ext cx="4086460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F4CA7C45-8FC6-43A9-9244-59D73B338673}"/>
              </a:ext>
            </a:extLst>
          </p:cNvPr>
          <p:cNvSpPr/>
          <p:nvPr/>
        </p:nvSpPr>
        <p:spPr>
          <a:xfrm>
            <a:off x="6347642" y="4605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20FD8C96-FD66-4CFA-8B22-79EA1E137E5D}"/>
              </a:ext>
            </a:extLst>
          </p:cNvPr>
          <p:cNvSpPr/>
          <p:nvPr/>
        </p:nvSpPr>
        <p:spPr>
          <a:xfrm>
            <a:off x="6347642" y="4893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DA595B7-23A2-4FC1-9C25-AAFDA482F9C2}"/>
              </a:ext>
            </a:extLst>
          </p:cNvPr>
          <p:cNvSpPr/>
          <p:nvPr/>
        </p:nvSpPr>
        <p:spPr>
          <a:xfrm>
            <a:off x="5771642" y="5217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892AF9EC-4F98-4977-AA0C-ECB9A703A663}"/>
              </a:ext>
            </a:extLst>
          </p:cNvPr>
          <p:cNvSpPr/>
          <p:nvPr/>
        </p:nvSpPr>
        <p:spPr>
          <a:xfrm rot="5400000">
            <a:off x="7283642" y="4641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2D7C2275-DA8F-4611-941B-8EDC0BA9DB20}"/>
              </a:ext>
            </a:extLst>
          </p:cNvPr>
          <p:cNvSpPr/>
          <p:nvPr/>
        </p:nvSpPr>
        <p:spPr>
          <a:xfrm rot="5400000">
            <a:off x="6995642" y="5217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424C779B-5314-4C30-9E1A-677CE2EE2A0C}"/>
              </a:ext>
            </a:extLst>
          </p:cNvPr>
          <p:cNvSpPr/>
          <p:nvPr/>
        </p:nvSpPr>
        <p:spPr>
          <a:xfrm rot="5400000">
            <a:off x="6995642" y="4929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806AAE1-09A2-4880-8EE4-C4ECDF10DF74}"/>
              </a:ext>
            </a:extLst>
          </p:cNvPr>
          <p:cNvSpPr/>
          <p:nvPr/>
        </p:nvSpPr>
        <p:spPr>
          <a:xfrm rot="5400000">
            <a:off x="7283642" y="5217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97AD0F1-E2DC-4A7E-8429-1BC956BFE14A}"/>
              </a:ext>
            </a:extLst>
          </p:cNvPr>
          <p:cNvSpPr/>
          <p:nvPr/>
        </p:nvSpPr>
        <p:spPr>
          <a:xfrm rot="5400000">
            <a:off x="7283642" y="4929088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C8282F06-9AA2-4E9E-9ECD-D51BD69E1953}"/>
              </a:ext>
            </a:extLst>
          </p:cNvPr>
          <p:cNvSpPr/>
          <p:nvPr/>
        </p:nvSpPr>
        <p:spPr>
          <a:xfrm>
            <a:off x="6167642" y="4209088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E539E5D5-7AA5-4AB6-924B-FE602D2183DD}"/>
              </a:ext>
            </a:extLst>
          </p:cNvPr>
          <p:cNvSpPr/>
          <p:nvPr/>
        </p:nvSpPr>
        <p:spPr>
          <a:xfrm>
            <a:off x="6815642" y="4209088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3A9A691-B9F5-49C8-B822-F97CC4B2E73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8000" y="1623600"/>
            <a:ext cx="3600360" cy="334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2C380D7-B94C-4DA0-8DF5-80AED6895EC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" y="3999959"/>
            <a:ext cx="10800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403FF9B-6545-420E-8860-A09AEF0758AE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B64EFA30-F8FB-45D8-B0A4-4EE03363F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5743" y="5734575"/>
            <a:ext cx="576000" cy="115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5AAF53-2C35-4CF0-9C0C-7DAFD2F0E1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dirty="0"/>
              <a:t>base englobe l’autre</a:t>
            </a:r>
          </a:p>
        </p:txBody>
      </p:sp>
      <p:sp>
        <p:nvSpPr>
          <p:cNvPr id="38" name="Espace réservé du numéro de diapositive 3">
            <a:extLst>
              <a:ext uri="{FF2B5EF4-FFF2-40B4-BE49-F238E27FC236}">
                <a16:creationId xmlns:a16="http://schemas.microsoft.com/office/drawing/2014/main" id="{4BB76D67-46D6-466F-BEDB-0E559C66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A7A6F1E9-46F7-4F92-A0EA-2AEFFE8B0260}" type="slidenum">
              <a:t>17</a:t>
            </a:fld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E3214D4-A785-4670-8EF5-5776299CB995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6BFC4B8-648A-461A-95F3-B790D8FA99BB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BFE9F78-C0D4-40CA-AA63-FE2A9F3268C1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7BE69F0-69BB-4A11-9270-E0E8BE077EE2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491707B-8AC4-4F50-AA77-0B65535795AF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51265EE-53C9-4810-A5F0-E3FC4032A062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77B39EA-C3F8-4F00-8A78-D1C161292430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19AC317-89B1-4423-851B-DB34E737A725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AEC89AE-514D-4434-B324-E31E4D9111A1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9AD41EBE-D376-42B5-AD5F-5D0D0BD175A6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1887ECF-97A5-473E-BEF5-4C6B2B2C18F5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B15E570-F15F-46E4-A8BB-5B96B9F4CF22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57A1D80-9228-4617-89DF-F0F6DB052BCF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9772A223-3677-4824-98AC-C75CF5E0F916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A069A3-1F87-4A42-93E7-EA3A24E02513}"/>
              </a:ext>
            </a:extLst>
          </p:cNvPr>
          <p:cNvSpPr txBox="1"/>
          <p:nvPr/>
        </p:nvSpPr>
        <p:spPr>
          <a:xfrm>
            <a:off x="5184000" y="2015999"/>
            <a:ext cx="4135098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3E280AB7-4A7D-4072-B437-D2C57D180901}"/>
              </a:ext>
            </a:extLst>
          </p:cNvPr>
          <p:cNvSpPr/>
          <p:nvPr/>
        </p:nvSpPr>
        <p:spPr>
          <a:xfrm>
            <a:off x="5771642" y="5210775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C40DC261-0E67-4428-9E56-A1829A05AAF5}"/>
              </a:ext>
            </a:extLst>
          </p:cNvPr>
          <p:cNvSpPr/>
          <p:nvPr/>
        </p:nvSpPr>
        <p:spPr>
          <a:xfrm rot="5400000">
            <a:off x="7283642" y="4634775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5496838-9D46-4236-9AE9-51997D467EFC}"/>
              </a:ext>
            </a:extLst>
          </p:cNvPr>
          <p:cNvSpPr/>
          <p:nvPr/>
        </p:nvSpPr>
        <p:spPr>
          <a:xfrm rot="5400000">
            <a:off x="6995642" y="5210775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62A317A-1992-41BC-BDEB-5125362A48B7}"/>
              </a:ext>
            </a:extLst>
          </p:cNvPr>
          <p:cNvSpPr/>
          <p:nvPr/>
        </p:nvSpPr>
        <p:spPr>
          <a:xfrm rot="5400000">
            <a:off x="6995642" y="4922775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9DF0577-DF23-4EBB-87A6-F6480CF9A829}"/>
              </a:ext>
            </a:extLst>
          </p:cNvPr>
          <p:cNvSpPr/>
          <p:nvPr/>
        </p:nvSpPr>
        <p:spPr>
          <a:xfrm rot="5400000">
            <a:off x="7283642" y="5210775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1EB0565-67F7-4459-B9EE-E71D75968DD0}"/>
              </a:ext>
            </a:extLst>
          </p:cNvPr>
          <p:cNvSpPr/>
          <p:nvPr/>
        </p:nvSpPr>
        <p:spPr>
          <a:xfrm rot="5400000">
            <a:off x="7283642" y="4922775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2BE3785D-B237-431F-B867-0B8947A49553}"/>
              </a:ext>
            </a:extLst>
          </p:cNvPr>
          <p:cNvSpPr/>
          <p:nvPr/>
        </p:nvSpPr>
        <p:spPr>
          <a:xfrm>
            <a:off x="6167642" y="4202775"/>
            <a:ext cx="0" cy="1368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DFB1EC76-EEED-49BC-A348-3221BC744B4B}"/>
              </a:ext>
            </a:extLst>
          </p:cNvPr>
          <p:cNvSpPr/>
          <p:nvPr/>
        </p:nvSpPr>
        <p:spPr>
          <a:xfrm>
            <a:off x="6865883" y="4202775"/>
            <a:ext cx="21757" cy="1368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9579B125-9C30-436E-AAEE-8A8FBE1C8235}"/>
              </a:ext>
            </a:extLst>
          </p:cNvPr>
          <p:cNvSpPr/>
          <p:nvPr/>
        </p:nvSpPr>
        <p:spPr>
          <a:xfrm>
            <a:off x="6203642" y="4310775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9AE04AA3-EF5E-4C9D-8D77-C524DC07CEB3}"/>
              </a:ext>
            </a:extLst>
          </p:cNvPr>
          <p:cNvSpPr/>
          <p:nvPr/>
        </p:nvSpPr>
        <p:spPr>
          <a:xfrm>
            <a:off x="6203642" y="4886775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2E014C73-3901-44D7-A1FE-C3F98728B7E7}"/>
              </a:ext>
            </a:extLst>
          </p:cNvPr>
          <p:cNvSpPr/>
          <p:nvPr/>
        </p:nvSpPr>
        <p:spPr>
          <a:xfrm>
            <a:off x="6491642" y="4490775"/>
            <a:ext cx="0" cy="972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D90963C-A3F6-42B6-A9CC-481D6DA7EA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7640" y="1623240"/>
            <a:ext cx="3600720" cy="334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135CB8C-BEEF-42CE-A5D9-533879BC461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5640" y="3999600"/>
            <a:ext cx="1080360" cy="9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34581392-1054-40E3-9150-9259585F180E}"/>
              </a:ext>
            </a:extLst>
          </p:cNvPr>
          <p:cNvSpPr/>
          <p:nvPr/>
        </p:nvSpPr>
        <p:spPr>
          <a:xfrm>
            <a:off x="6259441" y="3499335"/>
            <a:ext cx="520560" cy="52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C92E2F82-54FF-4C1A-8381-C9D4757DC821}"/>
              </a:ext>
            </a:extLst>
          </p:cNvPr>
          <p:cNvSpPr/>
          <p:nvPr/>
        </p:nvSpPr>
        <p:spPr>
          <a:xfrm>
            <a:off x="5772002" y="2978775"/>
            <a:ext cx="2116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168FE83-83AC-4FAB-A1B7-AF84E227CD0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569862" y="2862234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168FE83-83AC-4FAB-A1B7-AF84E227C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62" y="2862234"/>
                <a:ext cx="2520360" cy="12092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>
            <a:extLst>
              <a:ext uri="{FF2B5EF4-FFF2-40B4-BE49-F238E27FC236}">
                <a16:creationId xmlns:a16="http://schemas.microsoft.com/office/drawing/2014/main" id="{53C4E1A8-E21B-4FA4-B334-12B47EF07726}"/>
              </a:ext>
            </a:extLst>
          </p:cNvPr>
          <p:cNvSpPr txBox="1"/>
          <p:nvPr/>
        </p:nvSpPr>
        <p:spPr>
          <a:xfrm>
            <a:off x="169713" y="4658939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Front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660650" y="2862234"/>
            <a:ext cx="12700" cy="814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406650" y="3600450"/>
            <a:ext cx="574675" cy="168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C988D8C6-695A-4FB2-9F1D-E89FC6100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3" y="4310775"/>
            <a:ext cx="576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9921E-7 2.92734E-6 L 6.29921E-7 0.188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9921E-7 -3.30533E-6 L -0.55244 -0.063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orme libre : forme 21">
            <a:extLst>
              <a:ext uri="{FF2B5EF4-FFF2-40B4-BE49-F238E27FC236}">
                <a16:creationId xmlns:a16="http://schemas.microsoft.com/office/drawing/2014/main" id="{2E5398DB-C9B0-4FF4-A89E-D9E15DB85B73}"/>
              </a:ext>
            </a:extLst>
          </p:cNvPr>
          <p:cNvSpPr/>
          <p:nvPr/>
        </p:nvSpPr>
        <p:spPr>
          <a:xfrm>
            <a:off x="5627598" y="5062432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7" name="Connecteur droit 86">
            <a:extLst>
              <a:ext uri="{FF2B5EF4-FFF2-40B4-BE49-F238E27FC236}">
                <a16:creationId xmlns:a16="http://schemas.microsoft.com/office/drawing/2014/main" id="{7115EECC-E63B-4803-B1E5-E517D7A10BF0}"/>
              </a:ext>
            </a:extLst>
          </p:cNvPr>
          <p:cNvSpPr/>
          <p:nvPr/>
        </p:nvSpPr>
        <p:spPr>
          <a:xfrm flipH="1">
            <a:off x="5627598" y="5350432"/>
            <a:ext cx="540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822D37E-1756-4BDF-A41B-5E02465126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50" name="Espace réservé du numéro de diapositive 3">
            <a:extLst>
              <a:ext uri="{FF2B5EF4-FFF2-40B4-BE49-F238E27FC236}">
                <a16:creationId xmlns:a16="http://schemas.microsoft.com/office/drawing/2014/main" id="{FD1C4A48-2694-4CD4-862C-035FEEFB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91A4DFE6-05E8-4D14-8B86-EEF821437D65}" type="slidenum">
              <a:t>18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406B02-05B7-4CFB-A135-1A53FF22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60" y="1623960"/>
            <a:ext cx="3599640" cy="3344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51FACCA-9264-4CCC-B907-DA40420DF749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94A2E17-902C-40FB-9B4D-A256E4B45437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2361B8F-4823-4821-BC06-50845F9AB705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3CD141E-D669-4259-B323-3235A134BFA2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9CBE54D-7F35-49AA-BCEA-4B294FA4B8E6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A7BADD2-80F4-4FCB-8074-89F355B17A1A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144CCFD-9A7A-4322-8EE1-E520916DA598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B86F51A-DD52-48D8-A99A-3248C80DB44C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A44D293-D560-46E4-8C2D-86E69731FDE0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8D5ED16-1160-4149-8393-7A6ECC05363D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32A7C3D-51EB-4F05-B51A-17CDC11C4D94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C841AD5-BEAA-49BA-BC68-8518C6C6AADA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E7149E06-FC1B-4FFF-8DD7-247E27C2C205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9823FF0-F4F9-498F-B2EC-0EE068550682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A05F1C-CA37-4BCD-A750-6CE0BD4A0DAC}"/>
              </a:ext>
            </a:extLst>
          </p:cNvPr>
          <p:cNvSpPr txBox="1"/>
          <p:nvPr/>
        </p:nvSpPr>
        <p:spPr>
          <a:xfrm>
            <a:off x="5184000" y="2015999"/>
            <a:ext cx="4059391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836FF6B4-AC40-4765-86A3-E89FFB6645A0}"/>
              </a:ext>
            </a:extLst>
          </p:cNvPr>
          <p:cNvSpPr/>
          <p:nvPr/>
        </p:nvSpPr>
        <p:spPr>
          <a:xfrm>
            <a:off x="79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742AFCA-7C94-4E8B-9EEF-41C58BD2FD1C}"/>
              </a:ext>
            </a:extLst>
          </p:cNvPr>
          <p:cNvSpPr/>
          <p:nvPr/>
        </p:nvSpPr>
        <p:spPr>
          <a:xfrm>
            <a:off x="792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846D2722-02F0-42AE-B5EB-EACE2E8A29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640" y="3999600"/>
            <a:ext cx="10800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9483B33F-5F92-4BC0-A780-A5F000C1356F}"/>
              </a:ext>
            </a:extLst>
          </p:cNvPr>
          <p:cNvSpPr/>
          <p:nvPr/>
        </p:nvSpPr>
        <p:spPr>
          <a:xfrm>
            <a:off x="6353372" y="4594432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7F06EF0B-8FF6-45F5-A47A-2D83C5AD6CB1}"/>
              </a:ext>
            </a:extLst>
          </p:cNvPr>
          <p:cNvSpPr/>
          <p:nvPr/>
        </p:nvSpPr>
        <p:spPr>
          <a:xfrm>
            <a:off x="6353372" y="4882432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77FFBB1F-7B66-4C74-8510-967CF8F14F20}"/>
              </a:ext>
            </a:extLst>
          </p:cNvPr>
          <p:cNvSpPr/>
          <p:nvPr/>
        </p:nvSpPr>
        <p:spPr>
          <a:xfrm>
            <a:off x="6173372" y="4198432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3C914E6A-124B-4D99-A31F-9508746DE85F}"/>
              </a:ext>
            </a:extLst>
          </p:cNvPr>
          <p:cNvSpPr/>
          <p:nvPr/>
        </p:nvSpPr>
        <p:spPr>
          <a:xfrm>
            <a:off x="6821372" y="4198432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8929C8A-14E7-4627-AAD8-F71DA0773D77}"/>
              </a:ext>
            </a:extLst>
          </p:cNvPr>
          <p:cNvSpPr/>
          <p:nvPr/>
        </p:nvSpPr>
        <p:spPr>
          <a:xfrm rot="5400000">
            <a:off x="7289371" y="4198432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AEB8AE1-07E8-4C4C-96AE-1B1FE53B053A}"/>
              </a:ext>
            </a:extLst>
          </p:cNvPr>
          <p:cNvSpPr/>
          <p:nvPr/>
        </p:nvSpPr>
        <p:spPr>
          <a:xfrm rot="5400000">
            <a:off x="6713372" y="5350432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9C30506D-B1FB-4B74-8835-6DD3B5D1CB00}"/>
              </a:ext>
            </a:extLst>
          </p:cNvPr>
          <p:cNvSpPr/>
          <p:nvPr/>
        </p:nvSpPr>
        <p:spPr>
          <a:xfrm rot="5400000">
            <a:off x="6713372" y="4774432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67F92280-804C-431A-B205-387CA8ADC547}"/>
              </a:ext>
            </a:extLst>
          </p:cNvPr>
          <p:cNvSpPr/>
          <p:nvPr/>
        </p:nvSpPr>
        <p:spPr>
          <a:xfrm rot="5400000">
            <a:off x="7289371" y="5350432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47B553B-A110-4302-A31C-E75B3E6661C6}"/>
              </a:ext>
            </a:extLst>
          </p:cNvPr>
          <p:cNvSpPr/>
          <p:nvPr/>
        </p:nvSpPr>
        <p:spPr>
          <a:xfrm rot="5400000">
            <a:off x="7289371" y="4774432"/>
            <a:ext cx="576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117CB428-5430-43AD-8310-29A2E6ADD198}"/>
              </a:ext>
            </a:extLst>
          </p:cNvPr>
          <p:cNvSpPr/>
          <p:nvPr/>
        </p:nvSpPr>
        <p:spPr>
          <a:xfrm>
            <a:off x="7433372" y="4486432"/>
            <a:ext cx="43199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37B1F1F0-820E-45B9-A7AB-34FCC11C9C77}"/>
              </a:ext>
            </a:extLst>
          </p:cNvPr>
          <p:cNvSpPr/>
          <p:nvPr/>
        </p:nvSpPr>
        <p:spPr>
          <a:xfrm>
            <a:off x="6929372" y="5062432"/>
            <a:ext cx="93599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230051A5-A344-46B7-B3CB-72F0DCE8808F}"/>
              </a:ext>
            </a:extLst>
          </p:cNvPr>
          <p:cNvSpPr/>
          <p:nvPr/>
        </p:nvSpPr>
        <p:spPr>
          <a:xfrm>
            <a:off x="6929372" y="5638431"/>
            <a:ext cx="93599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5627597" y="5062369"/>
            <a:ext cx="576000" cy="576000"/>
            <a:chOff x="5633372" y="5062432"/>
            <a:chExt cx="576000" cy="576000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2E5398DB-C9B0-4FF4-A89E-D9E15DB85B73}"/>
                </a:ext>
              </a:extLst>
            </p:cNvPr>
            <p:cNvSpPr/>
            <p:nvPr/>
          </p:nvSpPr>
          <p:spPr>
            <a:xfrm>
              <a:off x="5633372" y="5062432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3" name="Connecteur droit 32">
              <a:extLst>
                <a:ext uri="{FF2B5EF4-FFF2-40B4-BE49-F238E27FC236}">
                  <a16:creationId xmlns:a16="http://schemas.microsoft.com/office/drawing/2014/main" id="{7115EECC-E63B-4803-B1E5-E517D7A10BF0}"/>
                </a:ext>
              </a:extLst>
            </p:cNvPr>
            <p:cNvSpPr/>
            <p:nvPr/>
          </p:nvSpPr>
          <p:spPr>
            <a:xfrm flipH="1">
              <a:off x="5633372" y="5350432"/>
              <a:ext cx="540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2C30B30-849C-4808-AB3E-1373A17C9F7A}"/>
              </a:ext>
            </a:extLst>
          </p:cNvPr>
          <p:cNvSpPr/>
          <p:nvPr/>
        </p:nvSpPr>
        <p:spPr>
          <a:xfrm>
            <a:off x="6265171" y="3494992"/>
            <a:ext cx="520560" cy="52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A0DD1BB3-53D3-440A-B947-F1EB8B1A6629}"/>
              </a:ext>
            </a:extLst>
          </p:cNvPr>
          <p:cNvSpPr/>
          <p:nvPr/>
        </p:nvSpPr>
        <p:spPr>
          <a:xfrm>
            <a:off x="5777732" y="2974432"/>
            <a:ext cx="2116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8253E9C-3039-4A3A-8E61-0095E6C3FAD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575592" y="2857891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8253E9C-3039-4A3A-8E61-0095E6C3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592" y="2857891"/>
                <a:ext cx="2520360" cy="1209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>
            <a:extLst>
              <a:ext uri="{FF2B5EF4-FFF2-40B4-BE49-F238E27FC236}">
                <a16:creationId xmlns:a16="http://schemas.microsoft.com/office/drawing/2014/main" id="{996B3D5A-37DC-45D8-8C1A-D412F4C2A508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6701825" y="4185030"/>
            <a:ext cx="1151999" cy="1728000"/>
            <a:chOff x="6713372" y="4198432"/>
            <a:chExt cx="1151999" cy="1728000"/>
          </a:xfrm>
        </p:grpSpPr>
        <p:sp>
          <p:nvSpPr>
            <p:cNvPr id="54" name="Forme libre : forme 22">
              <a:extLst>
                <a:ext uri="{FF2B5EF4-FFF2-40B4-BE49-F238E27FC236}">
                  <a16:creationId xmlns:a16="http://schemas.microsoft.com/office/drawing/2014/main" id="{F8929C8A-14E7-4627-AAD8-F71DA0773D77}"/>
                </a:ext>
              </a:extLst>
            </p:cNvPr>
            <p:cNvSpPr/>
            <p:nvPr/>
          </p:nvSpPr>
          <p:spPr>
            <a:xfrm rot="5400000">
              <a:off x="7289371" y="4198432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5" name="Forme libre : forme 23">
              <a:extLst>
                <a:ext uri="{FF2B5EF4-FFF2-40B4-BE49-F238E27FC236}">
                  <a16:creationId xmlns:a16="http://schemas.microsoft.com/office/drawing/2014/main" id="{AAEB8AE1-07E8-4C4C-96AE-1B1FE53B053A}"/>
                </a:ext>
              </a:extLst>
            </p:cNvPr>
            <p:cNvSpPr/>
            <p:nvPr/>
          </p:nvSpPr>
          <p:spPr>
            <a:xfrm rot="5400000">
              <a:off x="6713372" y="5350432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6" name="Forme libre : forme 24">
              <a:extLst>
                <a:ext uri="{FF2B5EF4-FFF2-40B4-BE49-F238E27FC236}">
                  <a16:creationId xmlns:a16="http://schemas.microsoft.com/office/drawing/2014/main" id="{9C30506D-B1FB-4B74-8835-6DD3B5D1CB00}"/>
                </a:ext>
              </a:extLst>
            </p:cNvPr>
            <p:cNvSpPr/>
            <p:nvPr/>
          </p:nvSpPr>
          <p:spPr>
            <a:xfrm rot="5400000">
              <a:off x="6713372" y="4774432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7" name="Forme libre : forme 25">
              <a:extLst>
                <a:ext uri="{FF2B5EF4-FFF2-40B4-BE49-F238E27FC236}">
                  <a16:creationId xmlns:a16="http://schemas.microsoft.com/office/drawing/2014/main" id="{67F92280-804C-431A-B205-387CA8ADC547}"/>
                </a:ext>
              </a:extLst>
            </p:cNvPr>
            <p:cNvSpPr/>
            <p:nvPr/>
          </p:nvSpPr>
          <p:spPr>
            <a:xfrm rot="5400000">
              <a:off x="7289371" y="5350432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8" name="Forme libre : forme 26">
              <a:extLst>
                <a:ext uri="{FF2B5EF4-FFF2-40B4-BE49-F238E27FC236}">
                  <a16:creationId xmlns:a16="http://schemas.microsoft.com/office/drawing/2014/main" id="{047B553B-A110-4302-A31C-E75B3E6661C6}"/>
                </a:ext>
              </a:extLst>
            </p:cNvPr>
            <p:cNvSpPr/>
            <p:nvPr/>
          </p:nvSpPr>
          <p:spPr>
            <a:xfrm rot="5400000">
              <a:off x="7289371" y="4774432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9" name="Connecteur droit 58">
              <a:extLst>
                <a:ext uri="{FF2B5EF4-FFF2-40B4-BE49-F238E27FC236}">
                  <a16:creationId xmlns:a16="http://schemas.microsoft.com/office/drawing/2014/main" id="{117CB428-5430-43AD-8310-29A2E6ADD198}"/>
                </a:ext>
              </a:extLst>
            </p:cNvPr>
            <p:cNvSpPr/>
            <p:nvPr/>
          </p:nvSpPr>
          <p:spPr>
            <a:xfrm>
              <a:off x="7433372" y="4486432"/>
              <a:ext cx="4319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0" name="Connecteur droit 59">
              <a:extLst>
                <a:ext uri="{FF2B5EF4-FFF2-40B4-BE49-F238E27FC236}">
                  <a16:creationId xmlns:a16="http://schemas.microsoft.com/office/drawing/2014/main" id="{37B1F1F0-820E-45B9-A7AB-34FCC11C9C77}"/>
                </a:ext>
              </a:extLst>
            </p:cNvPr>
            <p:cNvSpPr/>
            <p:nvPr/>
          </p:nvSpPr>
          <p:spPr>
            <a:xfrm>
              <a:off x="6929372" y="5062432"/>
              <a:ext cx="9359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1" name="Connecteur droit 60">
              <a:extLst>
                <a:ext uri="{FF2B5EF4-FFF2-40B4-BE49-F238E27FC236}">
                  <a16:creationId xmlns:a16="http://schemas.microsoft.com/office/drawing/2014/main" id="{230051A5-A344-46B7-B3CB-72F0DCE8808F}"/>
                </a:ext>
              </a:extLst>
            </p:cNvPr>
            <p:cNvSpPr/>
            <p:nvPr/>
          </p:nvSpPr>
          <p:spPr>
            <a:xfrm>
              <a:off x="6929372" y="5638431"/>
              <a:ext cx="93599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cxnSp>
        <p:nvCxnSpPr>
          <p:cNvPr id="65" name="Connecteur droit avec flèche 64"/>
          <p:cNvCxnSpPr/>
          <p:nvPr/>
        </p:nvCxnSpPr>
        <p:spPr>
          <a:xfrm>
            <a:off x="3271838" y="3086100"/>
            <a:ext cx="319087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2605088" y="3450300"/>
            <a:ext cx="922912" cy="264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2605088" y="3932925"/>
            <a:ext cx="885274" cy="276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H="1">
            <a:off x="3475009" y="2857891"/>
            <a:ext cx="170045" cy="16259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295641" y="3234712"/>
            <a:ext cx="33097" cy="4768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8DFA84FD-D32E-4C7A-A43A-AE90AAAB5011}"/>
              </a:ext>
            </a:extLst>
          </p:cNvPr>
          <p:cNvCxnSpPr>
            <a:cxnSpLocks/>
          </p:cNvCxnSpPr>
          <p:nvPr/>
        </p:nvCxnSpPr>
        <p:spPr>
          <a:xfrm flipH="1" flipV="1">
            <a:off x="1295641" y="3462510"/>
            <a:ext cx="360358" cy="97564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22E-7 3.35573E-6 L -0.46252 0.099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34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 -0.00252 L -0.14598 0.0415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22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FEA6435-A2BD-448C-B37D-BBFE2E3A11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45" name="Espace réservé du numéro de diapositive 3">
            <a:extLst>
              <a:ext uri="{FF2B5EF4-FFF2-40B4-BE49-F238E27FC236}">
                <a16:creationId xmlns:a16="http://schemas.microsoft.com/office/drawing/2014/main" id="{6001957A-D916-48D3-9F36-6525D2FA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AB1547F6-278B-4CCD-BD4A-3C4E198FE1E7}" type="slidenum">
              <a:t>19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E6E471-BE2B-4029-A961-E73AB39B4B29}"/>
              </a:ext>
            </a:extLst>
          </p:cNvPr>
          <p:cNvSpPr txBox="1"/>
          <p:nvPr/>
        </p:nvSpPr>
        <p:spPr>
          <a:xfrm>
            <a:off x="5184000" y="2015999"/>
            <a:ext cx="388856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Enfin, on rattache la deuxième bande au segment le plus long.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5616000" y="3311999"/>
            <a:ext cx="2304000" cy="288000"/>
            <a:chOff x="5616000" y="3311999"/>
            <a:chExt cx="2304000" cy="28800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F809E29-873E-4AC8-8A0E-DFD9598FCFDA}"/>
                </a:ext>
              </a:extLst>
            </p:cNvPr>
            <p:cNvSpPr/>
            <p:nvPr/>
          </p:nvSpPr>
          <p:spPr>
            <a:xfrm>
              <a:off x="6192000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4763AC7-B37D-46D8-B8BB-EFE1097BDA8B}"/>
                </a:ext>
              </a:extLst>
            </p:cNvPr>
            <p:cNvSpPr/>
            <p:nvPr/>
          </p:nvSpPr>
          <p:spPr>
            <a:xfrm>
              <a:off x="5903999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6156080-B0E1-4262-966B-3131B092FD47}"/>
                </a:ext>
              </a:extLst>
            </p:cNvPr>
            <p:cNvSpPr/>
            <p:nvPr/>
          </p:nvSpPr>
          <p:spPr>
            <a:xfrm>
              <a:off x="5616000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C599FD6-147C-4DC9-976D-119FC0453169}"/>
                </a:ext>
              </a:extLst>
            </p:cNvPr>
            <p:cNvSpPr/>
            <p:nvPr/>
          </p:nvSpPr>
          <p:spPr>
            <a:xfrm>
              <a:off x="7632000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D94FC28-B040-492F-8A66-EAD8EA6ED54A}"/>
                </a:ext>
              </a:extLst>
            </p:cNvPr>
            <p:cNvSpPr/>
            <p:nvPr/>
          </p:nvSpPr>
          <p:spPr>
            <a:xfrm>
              <a:off x="7343999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6719251-824F-4F1D-8925-4351640F1FA2}"/>
                </a:ext>
              </a:extLst>
            </p:cNvPr>
            <p:cNvSpPr/>
            <p:nvPr/>
          </p:nvSpPr>
          <p:spPr>
            <a:xfrm>
              <a:off x="7056000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51F53A0-173F-4251-AB77-E714281019B6}"/>
                </a:ext>
              </a:extLst>
            </p:cNvPr>
            <p:cNvSpPr/>
            <p:nvPr/>
          </p:nvSpPr>
          <p:spPr>
            <a:xfrm>
              <a:off x="6768000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15B6D3A-9C06-4492-926E-E58EBF37A580}"/>
                </a:ext>
              </a:extLst>
            </p:cNvPr>
            <p:cNvSpPr/>
            <p:nvPr/>
          </p:nvSpPr>
          <p:spPr>
            <a:xfrm>
              <a:off x="6480000" y="3311999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8930794-1551-4677-A4F7-93CC09202568}"/>
              </a:ext>
            </a:extLst>
          </p:cNvPr>
          <p:cNvSpPr/>
          <p:nvPr/>
        </p:nvSpPr>
        <p:spPr>
          <a:xfrm>
            <a:off x="223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ED231CD-A76B-4DCF-8E24-0190F4080E59}"/>
              </a:ext>
            </a:extLst>
          </p:cNvPr>
          <p:cNvSpPr/>
          <p:nvPr/>
        </p:nvSpPr>
        <p:spPr>
          <a:xfrm>
            <a:off x="2808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EF407885-3842-44D4-89F0-A4499076A52D}"/>
              </a:ext>
            </a:extLst>
          </p:cNvPr>
          <p:cNvSpPr/>
          <p:nvPr/>
        </p:nvSpPr>
        <p:spPr>
          <a:xfrm>
            <a:off x="2520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14828DC1-ACE3-4C28-9523-04FE49856FD9}"/>
              </a:ext>
            </a:extLst>
          </p:cNvPr>
          <p:cNvSpPr/>
          <p:nvPr/>
        </p:nvSpPr>
        <p:spPr>
          <a:xfrm>
            <a:off x="2808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3A6166A0-B0BD-46E4-9F43-71E507CEEECB}"/>
              </a:ext>
            </a:extLst>
          </p:cNvPr>
          <p:cNvSpPr/>
          <p:nvPr/>
        </p:nvSpPr>
        <p:spPr>
          <a:xfrm>
            <a:off x="2520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21F3DEDD-861F-410D-86E9-37DDEFD24211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2BB057B-C942-4B98-8BFE-5AF444077E0B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C6336050-99E0-4335-AE47-DF796361409D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07C4D97F-E673-4EEB-9DCA-9E3970FBA48E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B35D9DB2-E3BA-431B-82A5-4ACB9555BFD2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BB41262C-DB32-4603-A525-471A1C645159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446C9430-D869-4855-B097-B6BC2C24CDC6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8A395A4F-40D6-4A86-A676-01AE05ED1915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43A6A568-22DC-4FA4-B75E-F498E800F71F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E59FED7E-5848-4265-A233-8AA7900159FC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1B0BC987-FB73-4D8C-9BB8-DC7BA16F9725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EEBD0F45-FE8B-4E04-BFD5-85402C30D04E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3CEE5DE4-3904-453C-B462-26D0437F98EF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3E79AADB-5C35-4CFF-94A3-9E3EAB32CC65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6E5B147A-B46B-4804-AC77-C17C427B169A}"/>
              </a:ext>
            </a:extLst>
          </p:cNvPr>
          <p:cNvSpPr/>
          <p:nvPr/>
        </p:nvSpPr>
        <p:spPr>
          <a:xfrm>
            <a:off x="79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CD1B609D-C528-46E2-82A6-D2004D4E5A63}"/>
              </a:ext>
            </a:extLst>
          </p:cNvPr>
          <p:cNvSpPr/>
          <p:nvPr/>
        </p:nvSpPr>
        <p:spPr>
          <a:xfrm>
            <a:off x="792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BD73D84F-E304-429C-A279-136D22AF310B}"/>
              </a:ext>
            </a:extLst>
          </p:cNvPr>
          <p:cNvSpPr/>
          <p:nvPr/>
        </p:nvSpPr>
        <p:spPr>
          <a:xfrm>
            <a:off x="4245480" y="554652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BD90963C-A3F6-42B6-A9CC-481D6DA7EA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7640" y="1623240"/>
            <a:ext cx="3600720" cy="334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7135CB8C-BEEF-42CE-A5D9-533879BC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640" y="3999600"/>
            <a:ext cx="1080360" cy="96875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53C4E1A8-E21B-4FA4-B334-12B47EF07726}"/>
              </a:ext>
            </a:extLst>
          </p:cNvPr>
          <p:cNvSpPr txBox="1"/>
          <p:nvPr/>
        </p:nvSpPr>
        <p:spPr>
          <a:xfrm>
            <a:off x="169713" y="4658939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Front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2343150" y="2486025"/>
            <a:ext cx="647700" cy="1517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732E-6 -8.56783E-7 L -0.53559 0.37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7" y="18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52132-E556-460F-9A73-2A5CDC2F97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Définitions : </a:t>
            </a:r>
            <a:br>
              <a:rPr lang="fr-FR" dirty="0"/>
            </a:br>
            <a:r>
              <a:rPr lang="fr-FR" dirty="0" err="1"/>
              <a:t>Polycubes</a:t>
            </a:r>
            <a:r>
              <a:rPr lang="fr-FR" dirty="0"/>
              <a:t> et dépliement</a:t>
            </a:r>
          </a:p>
        </p:txBody>
      </p:sp>
      <p:sp>
        <p:nvSpPr>
          <p:cNvPr id="34" name="Espace réservé du numéro de diapositive 3">
            <a:extLst>
              <a:ext uri="{FF2B5EF4-FFF2-40B4-BE49-F238E27FC236}">
                <a16:creationId xmlns:a16="http://schemas.microsoft.com/office/drawing/2014/main" id="{786ED2FD-281F-41FE-A922-6B9BECA2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480813CF-F303-47D1-9B2D-0E69CF2E9950}" type="slidenum">
              <a:rPr smtClean="0"/>
              <a:t>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534969-DA79-4291-A57E-C56A86281F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3240000"/>
            <a:ext cx="1800000" cy="225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635AFC6-FF98-4E3A-8078-E21F4562CC1F}"/>
              </a:ext>
            </a:extLst>
          </p:cNvPr>
          <p:cNvGrpSpPr/>
          <p:nvPr/>
        </p:nvGrpSpPr>
        <p:grpSpPr>
          <a:xfrm>
            <a:off x="5831640" y="2664000"/>
            <a:ext cx="2520000" cy="3358799"/>
            <a:chOff x="5831640" y="2664000"/>
            <a:chExt cx="2520000" cy="335879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CEC19313-6860-4227-8F73-F10A02FED0C3}"/>
                </a:ext>
              </a:extLst>
            </p:cNvPr>
            <p:cNvSpPr/>
            <p:nvPr/>
          </p:nvSpPr>
          <p:spPr>
            <a:xfrm>
              <a:off x="6671520" y="4343400"/>
              <a:ext cx="839519" cy="839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3" h="2333">
                  <a:moveTo>
                    <a:pt x="0" y="2333"/>
                  </a:moveTo>
                  <a:lnTo>
                    <a:pt x="0" y="1166"/>
                  </a:lnTo>
                  <a:lnTo>
                    <a:pt x="0" y="0"/>
                  </a:lnTo>
                  <a:lnTo>
                    <a:pt x="1167" y="0"/>
                  </a:lnTo>
                  <a:lnTo>
                    <a:pt x="1167" y="1166"/>
                  </a:lnTo>
                  <a:lnTo>
                    <a:pt x="2333" y="1166"/>
                  </a:lnTo>
                  <a:lnTo>
                    <a:pt x="2333" y="2333"/>
                  </a:lnTo>
                  <a:lnTo>
                    <a:pt x="1167" y="2333"/>
                  </a:lnTo>
                  <a:close/>
                </a:path>
              </a:pathLst>
            </a:custGeom>
            <a:solidFill>
              <a:srgbClr val="C5000B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1E29B62-03C1-4738-B698-9A21EDE120A7}"/>
                </a:ext>
              </a:extLst>
            </p:cNvPr>
            <p:cNvSpPr/>
            <p:nvPr/>
          </p:nvSpPr>
          <p:spPr>
            <a:xfrm>
              <a:off x="7511760" y="3923640"/>
              <a:ext cx="419760" cy="419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D32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9CD4C42-4A0D-4089-9073-3D14ECB95176}"/>
                </a:ext>
              </a:extLst>
            </p:cNvPr>
            <p:cNvSpPr/>
            <p:nvPr/>
          </p:nvSpPr>
          <p:spPr>
            <a:xfrm>
              <a:off x="6671520" y="3503879"/>
              <a:ext cx="419760" cy="839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67" h="2333">
                  <a:moveTo>
                    <a:pt x="0" y="0"/>
                  </a:moveTo>
                  <a:lnTo>
                    <a:pt x="1167" y="0"/>
                  </a:lnTo>
                  <a:lnTo>
                    <a:pt x="1167" y="1166"/>
                  </a:lnTo>
                  <a:lnTo>
                    <a:pt x="1167" y="2333"/>
                  </a:lnTo>
                  <a:lnTo>
                    <a:pt x="0" y="2333"/>
                  </a:lnTo>
                  <a:lnTo>
                    <a:pt x="0" y="1166"/>
                  </a:lnTo>
                  <a:close/>
                </a:path>
              </a:pathLst>
            </a:custGeom>
            <a:solidFill>
              <a:srgbClr val="FFD32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9C395FF-4A0E-4CB3-BE2A-A7B26CFEDC71}"/>
                </a:ext>
              </a:extLst>
            </p:cNvPr>
            <p:cNvSpPr/>
            <p:nvPr/>
          </p:nvSpPr>
          <p:spPr>
            <a:xfrm>
              <a:off x="7091640" y="3503879"/>
              <a:ext cx="839519" cy="839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3" h="2333">
                  <a:moveTo>
                    <a:pt x="2333" y="0"/>
                  </a:moveTo>
                  <a:lnTo>
                    <a:pt x="2333" y="1166"/>
                  </a:lnTo>
                  <a:lnTo>
                    <a:pt x="1166" y="1166"/>
                  </a:lnTo>
                  <a:lnTo>
                    <a:pt x="1166" y="2333"/>
                  </a:lnTo>
                  <a:lnTo>
                    <a:pt x="0" y="2333"/>
                  </a:lnTo>
                  <a:lnTo>
                    <a:pt x="0" y="1166"/>
                  </a:lnTo>
                  <a:lnTo>
                    <a:pt x="0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00458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880CDB-4A60-419A-B334-C1428B30BDA2}"/>
                </a:ext>
              </a:extLst>
            </p:cNvPr>
            <p:cNvSpPr/>
            <p:nvPr/>
          </p:nvSpPr>
          <p:spPr>
            <a:xfrm>
              <a:off x="7931520" y="3923640"/>
              <a:ext cx="420120" cy="419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458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43CE826-DA28-4F7E-A94F-CD7BDFD4C8C4}"/>
                </a:ext>
              </a:extLst>
            </p:cNvPr>
            <p:cNvSpPr/>
            <p:nvPr/>
          </p:nvSpPr>
          <p:spPr>
            <a:xfrm>
              <a:off x="6671520" y="5183280"/>
              <a:ext cx="839519" cy="839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3" h="2333">
                  <a:moveTo>
                    <a:pt x="0" y="0"/>
                  </a:moveTo>
                  <a:lnTo>
                    <a:pt x="1167" y="0"/>
                  </a:lnTo>
                  <a:lnTo>
                    <a:pt x="2333" y="0"/>
                  </a:lnTo>
                  <a:lnTo>
                    <a:pt x="2333" y="1166"/>
                  </a:lnTo>
                  <a:lnTo>
                    <a:pt x="1167" y="1166"/>
                  </a:lnTo>
                  <a:lnTo>
                    <a:pt x="1167" y="2333"/>
                  </a:lnTo>
                  <a:lnTo>
                    <a:pt x="0" y="2333"/>
                  </a:lnTo>
                  <a:lnTo>
                    <a:pt x="0" y="116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134D617-2171-4C09-A464-F680689CC0BB}"/>
                </a:ext>
              </a:extLst>
            </p:cNvPr>
            <p:cNvSpPr/>
            <p:nvPr/>
          </p:nvSpPr>
          <p:spPr>
            <a:xfrm>
              <a:off x="5831640" y="4343400"/>
              <a:ext cx="839519" cy="839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33" h="2333">
                  <a:moveTo>
                    <a:pt x="1167" y="2333"/>
                  </a:moveTo>
                  <a:lnTo>
                    <a:pt x="0" y="2333"/>
                  </a:lnTo>
                  <a:lnTo>
                    <a:pt x="0" y="1166"/>
                  </a:lnTo>
                  <a:lnTo>
                    <a:pt x="0" y="0"/>
                  </a:lnTo>
                  <a:lnTo>
                    <a:pt x="1167" y="0"/>
                  </a:lnTo>
                  <a:lnTo>
                    <a:pt x="2333" y="0"/>
                  </a:lnTo>
                  <a:lnTo>
                    <a:pt x="2333" y="1166"/>
                  </a:lnTo>
                  <a:lnTo>
                    <a:pt x="2333" y="2333"/>
                  </a:lnTo>
                  <a:close/>
                </a:path>
              </a:pathLst>
            </a:custGeom>
            <a:solidFill>
              <a:srgbClr val="579D1C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2441E59-AB6E-4C3C-ABA3-829F2B9710B5}"/>
                </a:ext>
              </a:extLst>
            </p:cNvPr>
            <p:cNvSpPr/>
            <p:nvPr/>
          </p:nvSpPr>
          <p:spPr>
            <a:xfrm>
              <a:off x="6671520" y="2664000"/>
              <a:ext cx="419760" cy="839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67" h="2333">
                  <a:moveTo>
                    <a:pt x="0" y="2333"/>
                  </a:moveTo>
                  <a:lnTo>
                    <a:pt x="0" y="1166"/>
                  </a:lnTo>
                  <a:lnTo>
                    <a:pt x="0" y="0"/>
                  </a:lnTo>
                  <a:lnTo>
                    <a:pt x="1167" y="0"/>
                  </a:lnTo>
                  <a:lnTo>
                    <a:pt x="1167" y="1166"/>
                  </a:lnTo>
                  <a:lnTo>
                    <a:pt x="1167" y="2333"/>
                  </a:lnTo>
                  <a:close/>
                </a:path>
              </a:pathLst>
            </a:custGeom>
            <a:solidFill>
              <a:srgbClr val="FF950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91F6B22-830E-4486-BD28-9BC3C5E47CE5}"/>
                </a:ext>
              </a:extLst>
            </p:cNvPr>
            <p:cNvSpPr/>
            <p:nvPr/>
          </p:nvSpPr>
          <p:spPr>
            <a:xfrm>
              <a:off x="7931520" y="3503879"/>
              <a:ext cx="420120" cy="419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950E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96AD1F97-C4BD-4675-880F-2678BCD8CEE6}"/>
              </a:ext>
            </a:extLst>
          </p:cNvPr>
          <p:cNvSpPr/>
          <p:nvPr/>
        </p:nvSpPr>
        <p:spPr>
          <a:xfrm>
            <a:off x="6671520" y="2664000"/>
            <a:ext cx="0" cy="16794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" name="Connecteur droit 14">
            <a:extLst>
              <a:ext uri="{FF2B5EF4-FFF2-40B4-BE49-F238E27FC236}">
                <a16:creationId xmlns:a16="http://schemas.microsoft.com/office/drawing/2014/main" id="{5E30DC0F-F034-4199-8B19-BFFF0A3B7FC8}"/>
              </a:ext>
            </a:extLst>
          </p:cNvPr>
          <p:cNvSpPr/>
          <p:nvPr/>
        </p:nvSpPr>
        <p:spPr>
          <a:xfrm flipV="1">
            <a:off x="6671520" y="2664000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6" name="Connecteur droit 15">
            <a:extLst>
              <a:ext uri="{FF2B5EF4-FFF2-40B4-BE49-F238E27FC236}">
                <a16:creationId xmlns:a16="http://schemas.microsoft.com/office/drawing/2014/main" id="{E66CFC87-5BB8-4D66-A6FF-4FCDCF403494}"/>
              </a:ext>
            </a:extLst>
          </p:cNvPr>
          <p:cNvSpPr/>
          <p:nvPr/>
        </p:nvSpPr>
        <p:spPr>
          <a:xfrm flipV="1">
            <a:off x="7091640" y="2664360"/>
            <a:ext cx="360" cy="83951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7" name="Connecteur droit 16">
            <a:extLst>
              <a:ext uri="{FF2B5EF4-FFF2-40B4-BE49-F238E27FC236}">
                <a16:creationId xmlns:a16="http://schemas.microsoft.com/office/drawing/2014/main" id="{693511B6-F039-4BF6-95E8-069FA8261B58}"/>
              </a:ext>
            </a:extLst>
          </p:cNvPr>
          <p:cNvSpPr/>
          <p:nvPr/>
        </p:nvSpPr>
        <p:spPr>
          <a:xfrm>
            <a:off x="7092000" y="3503879"/>
            <a:ext cx="125964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" name="Connecteur droit 17">
            <a:extLst>
              <a:ext uri="{FF2B5EF4-FFF2-40B4-BE49-F238E27FC236}">
                <a16:creationId xmlns:a16="http://schemas.microsoft.com/office/drawing/2014/main" id="{65D22718-8A72-4375-901E-90FD74F55513}"/>
              </a:ext>
            </a:extLst>
          </p:cNvPr>
          <p:cNvSpPr/>
          <p:nvPr/>
        </p:nvSpPr>
        <p:spPr>
          <a:xfrm flipV="1">
            <a:off x="8351640" y="3503879"/>
            <a:ext cx="360" cy="839521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" name="Connecteur droit 18">
            <a:extLst>
              <a:ext uri="{FF2B5EF4-FFF2-40B4-BE49-F238E27FC236}">
                <a16:creationId xmlns:a16="http://schemas.microsoft.com/office/drawing/2014/main" id="{4A20FE0D-F9EB-4745-A954-06D47873022C}"/>
              </a:ext>
            </a:extLst>
          </p:cNvPr>
          <p:cNvSpPr/>
          <p:nvPr/>
        </p:nvSpPr>
        <p:spPr>
          <a:xfrm flipH="1">
            <a:off x="7091640" y="4343400"/>
            <a:ext cx="12603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" name="Connecteur droit 19">
            <a:extLst>
              <a:ext uri="{FF2B5EF4-FFF2-40B4-BE49-F238E27FC236}">
                <a16:creationId xmlns:a16="http://schemas.microsoft.com/office/drawing/2014/main" id="{D3DA93C7-F1F6-4D6C-B727-68C9CBAF5B9E}"/>
              </a:ext>
            </a:extLst>
          </p:cNvPr>
          <p:cNvSpPr/>
          <p:nvPr/>
        </p:nvSpPr>
        <p:spPr>
          <a:xfrm flipV="1">
            <a:off x="7091640" y="4343400"/>
            <a:ext cx="0" cy="4086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D096EDE1-1990-4266-A778-1D4C8EA8D7A1}"/>
              </a:ext>
            </a:extLst>
          </p:cNvPr>
          <p:cNvSpPr/>
          <p:nvPr/>
        </p:nvSpPr>
        <p:spPr>
          <a:xfrm flipV="1">
            <a:off x="7091640" y="4752000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3247D47F-37B9-4F30-BBD2-5AD78B591206}"/>
              </a:ext>
            </a:extLst>
          </p:cNvPr>
          <p:cNvSpPr/>
          <p:nvPr/>
        </p:nvSpPr>
        <p:spPr>
          <a:xfrm flipV="1">
            <a:off x="7511760" y="4752360"/>
            <a:ext cx="360" cy="8636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3" name="Connecteur droit 22">
            <a:extLst>
              <a:ext uri="{FF2B5EF4-FFF2-40B4-BE49-F238E27FC236}">
                <a16:creationId xmlns:a16="http://schemas.microsoft.com/office/drawing/2014/main" id="{558127D5-136F-43D1-9064-93AF9A138F64}"/>
              </a:ext>
            </a:extLst>
          </p:cNvPr>
          <p:cNvSpPr/>
          <p:nvPr/>
        </p:nvSpPr>
        <p:spPr>
          <a:xfrm flipH="1">
            <a:off x="7091640" y="5616000"/>
            <a:ext cx="42048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8BF78255-9ED7-4659-9B8B-792713E44017}"/>
              </a:ext>
            </a:extLst>
          </p:cNvPr>
          <p:cNvSpPr/>
          <p:nvPr/>
        </p:nvSpPr>
        <p:spPr>
          <a:xfrm flipV="1">
            <a:off x="7091640" y="5616360"/>
            <a:ext cx="0" cy="4064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B172C683-1307-4F25-AA69-42D44B58355C}"/>
              </a:ext>
            </a:extLst>
          </p:cNvPr>
          <p:cNvSpPr/>
          <p:nvPr/>
        </p:nvSpPr>
        <p:spPr>
          <a:xfrm flipH="1" flipV="1">
            <a:off x="6671520" y="6022800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70C34B7A-0F09-4E27-A2A4-E3BCF9D0169B}"/>
              </a:ext>
            </a:extLst>
          </p:cNvPr>
          <p:cNvSpPr/>
          <p:nvPr/>
        </p:nvSpPr>
        <p:spPr>
          <a:xfrm>
            <a:off x="6671520" y="5183280"/>
            <a:ext cx="360" cy="8398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8ED02E15-3DFF-4EB7-912D-00AA5573D1BE}"/>
              </a:ext>
            </a:extLst>
          </p:cNvPr>
          <p:cNvSpPr/>
          <p:nvPr/>
        </p:nvSpPr>
        <p:spPr>
          <a:xfrm flipH="1" flipV="1">
            <a:off x="5831640" y="5183280"/>
            <a:ext cx="84024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8" name="Connecteur droit 27">
            <a:extLst>
              <a:ext uri="{FF2B5EF4-FFF2-40B4-BE49-F238E27FC236}">
                <a16:creationId xmlns:a16="http://schemas.microsoft.com/office/drawing/2014/main" id="{BF339199-7A39-4004-85EE-6AAD71A4E794}"/>
              </a:ext>
            </a:extLst>
          </p:cNvPr>
          <p:cNvSpPr/>
          <p:nvPr/>
        </p:nvSpPr>
        <p:spPr>
          <a:xfrm>
            <a:off x="5831640" y="4343400"/>
            <a:ext cx="0" cy="8402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06E06ACE-DD74-4148-A61E-CD5F49B9FF96}"/>
              </a:ext>
            </a:extLst>
          </p:cNvPr>
          <p:cNvSpPr/>
          <p:nvPr/>
        </p:nvSpPr>
        <p:spPr>
          <a:xfrm>
            <a:off x="5831640" y="4343400"/>
            <a:ext cx="83988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A526519E-9A92-4632-9890-0C848D25E989}"/>
              </a:ext>
            </a:extLst>
          </p:cNvPr>
          <p:cNvSpPr/>
          <p:nvPr/>
        </p:nvSpPr>
        <p:spPr>
          <a:xfrm flipH="1">
            <a:off x="7511760" y="3934800"/>
            <a:ext cx="4197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8937BF9E-5333-4569-B405-1CD0895C3269}"/>
              </a:ext>
            </a:extLst>
          </p:cNvPr>
          <p:cNvSpPr/>
          <p:nvPr/>
        </p:nvSpPr>
        <p:spPr>
          <a:xfrm flipV="1">
            <a:off x="7931520" y="3503879"/>
            <a:ext cx="0" cy="430921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C7B113E8-66B9-4FB2-9369-71054817299E}"/>
              </a:ext>
            </a:extLst>
          </p:cNvPr>
          <p:cNvSpPr/>
          <p:nvPr/>
        </p:nvSpPr>
        <p:spPr>
          <a:xfrm>
            <a:off x="3671999" y="4536000"/>
            <a:ext cx="187200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A864C0E-33C3-4D80-AD6D-D67CBD06F681}"/>
              </a:ext>
            </a:extLst>
          </p:cNvPr>
          <p:cNvSpPr txBox="1"/>
          <p:nvPr/>
        </p:nvSpPr>
        <p:spPr>
          <a:xfrm>
            <a:off x="1356527" y="5848141"/>
            <a:ext cx="197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Polyèdre orthogonaux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607631B-32AD-4352-BBAD-3694A863E1B5}"/>
              </a:ext>
            </a:extLst>
          </p:cNvPr>
          <p:cNvSpPr txBox="1"/>
          <p:nvPr/>
        </p:nvSpPr>
        <p:spPr>
          <a:xfrm>
            <a:off x="5966217" y="6220479"/>
            <a:ext cx="225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Dépliement ou patron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80">
            <a:extLst>
              <a:ext uri="{FF2B5EF4-FFF2-40B4-BE49-F238E27FC236}">
                <a16:creationId xmlns:a16="http://schemas.microsoft.com/office/drawing/2014/main" id="{4C9AA4B2-EF1D-4907-92FA-084C8E4D77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0" y="1682193"/>
            <a:ext cx="3597120" cy="322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AD43E0A-59BF-4B7D-B609-2660D26968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E9B8BA8E-F642-44C7-950A-EF72BF98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E131F4B9-2291-45AA-911B-EF46F83492E5}" type="slidenum">
              <a:t>20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B47AE8-24D4-42A3-80C5-B53F2A9345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0" y="4000139"/>
            <a:ext cx="1079835" cy="966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AD29BA-E335-4E87-8380-C8266A9C67A5}"/>
              </a:ext>
            </a:extLst>
          </p:cNvPr>
          <p:cNvSpPr txBox="1"/>
          <p:nvPr/>
        </p:nvSpPr>
        <p:spPr>
          <a:xfrm>
            <a:off x="5184000" y="2015999"/>
            <a:ext cx="4104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Choix du pont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7F6A2DBC-EA18-4EA9-85F9-DA7893DFAC2E}"/>
              </a:ext>
            </a:extLst>
          </p:cNvPr>
          <p:cNvSpPr/>
          <p:nvPr/>
        </p:nvSpPr>
        <p:spPr>
          <a:xfrm>
            <a:off x="792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0AC09F8-A2A1-480A-86A2-485C22BECDF1}"/>
              </a:ext>
            </a:extLst>
          </p:cNvPr>
          <p:cNvSpPr txBox="1"/>
          <p:nvPr/>
        </p:nvSpPr>
        <p:spPr>
          <a:xfrm>
            <a:off x="169713" y="4658939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Front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AA2345F-99FF-4122-BCFB-8A3E922563C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657411" y="2362319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AA2345F-99FF-4122-BCFB-8A3E9225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11" y="2362319"/>
                <a:ext cx="2520360" cy="1209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75FAF55-247A-4067-8C6A-EBE37BFEA85E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>
            <a:off x="6917591" y="3571558"/>
            <a:ext cx="0" cy="791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EFDBFAE-F256-4EB9-B3E7-07A92D002CD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657411" y="4362608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EFDBFAE-F256-4EB9-B3E7-07A92D002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11" y="4362608"/>
                <a:ext cx="2520360" cy="12092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1B494F0-6235-441C-BAF7-A071EAF69CFB}"/>
              </a:ext>
            </a:extLst>
          </p:cNvPr>
          <p:cNvSpPr/>
          <p:nvPr/>
        </p:nvSpPr>
        <p:spPr>
          <a:xfrm>
            <a:off x="223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34D7540C-B0E9-4130-968A-3DF6BE9A2B7B}"/>
              </a:ext>
            </a:extLst>
          </p:cNvPr>
          <p:cNvSpPr/>
          <p:nvPr/>
        </p:nvSpPr>
        <p:spPr>
          <a:xfrm>
            <a:off x="2808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8BD8611E-0327-4580-AE38-8C478B6849F7}"/>
              </a:ext>
            </a:extLst>
          </p:cNvPr>
          <p:cNvSpPr/>
          <p:nvPr/>
        </p:nvSpPr>
        <p:spPr>
          <a:xfrm>
            <a:off x="2520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06E1E650-B976-4557-814E-A60DD9FE6902}"/>
              </a:ext>
            </a:extLst>
          </p:cNvPr>
          <p:cNvSpPr/>
          <p:nvPr/>
        </p:nvSpPr>
        <p:spPr>
          <a:xfrm>
            <a:off x="2808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15927AF7-0BC5-4596-81A2-3C0CD23AF440}"/>
              </a:ext>
            </a:extLst>
          </p:cNvPr>
          <p:cNvSpPr/>
          <p:nvPr/>
        </p:nvSpPr>
        <p:spPr>
          <a:xfrm>
            <a:off x="2520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16000" y="6408000"/>
            <a:ext cx="2880000" cy="288231"/>
            <a:chOff x="216000" y="6408000"/>
            <a:chExt cx="2880000" cy="288231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5FA8847-A666-4A61-B3DB-19202625A4E7}"/>
                </a:ext>
              </a:extLst>
            </p:cNvPr>
            <p:cNvSpPr/>
            <p:nvPr/>
          </p:nvSpPr>
          <p:spPr>
            <a:xfrm>
              <a:off x="2520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47A68E-72E5-4B07-BE41-84BFD76F53B2}"/>
                </a:ext>
              </a:extLst>
            </p:cNvPr>
            <p:cNvSpPr/>
            <p:nvPr/>
          </p:nvSpPr>
          <p:spPr>
            <a:xfrm>
              <a:off x="2808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20F25DE4-4CA1-4973-A277-18D2DFAC2485}"/>
                </a:ext>
              </a:extLst>
            </p:cNvPr>
            <p:cNvGrpSpPr/>
            <p:nvPr/>
          </p:nvGrpSpPr>
          <p:grpSpPr>
            <a:xfrm>
              <a:off x="216000" y="6408231"/>
              <a:ext cx="2304000" cy="288000"/>
              <a:chOff x="216000" y="6120000"/>
              <a:chExt cx="2304000" cy="288000"/>
            </a:xfrm>
          </p:grpSpPr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3853AB32-F594-481D-8ABB-2F0081D1E3A4}"/>
                  </a:ext>
                </a:extLst>
              </p:cNvPr>
              <p:cNvSpPr/>
              <p:nvPr/>
            </p:nvSpPr>
            <p:spPr>
              <a:xfrm>
                <a:off x="792000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6F44E7CC-29B5-4FFE-8CF5-520E4619BB90}"/>
                  </a:ext>
                </a:extLst>
              </p:cNvPr>
              <p:cNvSpPr/>
              <p:nvPr/>
            </p:nvSpPr>
            <p:spPr>
              <a:xfrm>
                <a:off x="503999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97307DF4-9D1D-4305-BEDC-1953C8EFE342}"/>
                  </a:ext>
                </a:extLst>
              </p:cNvPr>
              <p:cNvSpPr/>
              <p:nvPr/>
            </p:nvSpPr>
            <p:spPr>
              <a:xfrm>
                <a:off x="216000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9B5A7512-9003-44DB-B00D-55FD628237BA}"/>
                  </a:ext>
                </a:extLst>
              </p:cNvPr>
              <p:cNvSpPr/>
              <p:nvPr/>
            </p:nvSpPr>
            <p:spPr>
              <a:xfrm>
                <a:off x="2232000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4578ACC8-4B1D-4048-93F8-C05C4FE1C50E}"/>
                  </a:ext>
                </a:extLst>
              </p:cNvPr>
              <p:cNvSpPr/>
              <p:nvPr/>
            </p:nvSpPr>
            <p:spPr>
              <a:xfrm>
                <a:off x="1944000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20C798E6-F9B3-460F-9734-9EA12593FE99}"/>
                  </a:ext>
                </a:extLst>
              </p:cNvPr>
              <p:cNvSpPr/>
              <p:nvPr/>
            </p:nvSpPr>
            <p:spPr>
              <a:xfrm>
                <a:off x="1655999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AB5F55DD-F49E-4670-84D5-1434E4F1F6E8}"/>
                  </a:ext>
                </a:extLst>
              </p:cNvPr>
              <p:cNvSpPr/>
              <p:nvPr/>
            </p:nvSpPr>
            <p:spPr>
              <a:xfrm>
                <a:off x="1368000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A5F8B335-4FD3-423F-9630-0354D0D562A1}"/>
                  </a:ext>
                </a:extLst>
              </p:cNvPr>
              <p:cNvSpPr/>
              <p:nvPr/>
            </p:nvSpPr>
            <p:spPr>
              <a:xfrm>
                <a:off x="1080000" y="6120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CC66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>
                  <a:ln>
                    <a:noFill/>
                  </a:ln>
                  <a:latin typeface="Liberation Sans" pitchFamily="18"/>
                  <a:ea typeface="Microsoft YaHei" pitchFamily="2"/>
                  <a:cs typeface="Arial" pitchFamily="2"/>
                </a:endParaRPr>
              </a:p>
            </p:txBody>
          </p:sp>
        </p:grpSp>
      </p:grp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061116A4-19B3-459E-97EB-D5895412A310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FFC98EC6-2814-4129-BF3D-BCC9BFDA324D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D53CA7F7-D54F-491F-AF82-F92CD1FAA4D2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B04BE6DC-16A3-4E4A-A0C8-3D98F96844F9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2A0F6D24-6CFE-4F40-A44C-5D470F740FED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73121430-8ED9-44B9-B052-E7122F8324E1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D2FB879E-EC16-4AD4-B0EA-F87E6EA34C92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E13C2C84-4A98-40F9-8768-BBB4AA3A9B0F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CB212719-0690-40F0-B0F0-4193D7673BCC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F0A871BD-1A62-4BA2-9F48-732B94F13852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041A4A3C-2DF6-4807-9087-3AF15BC68FD4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2CD7BAAB-4E14-477D-9C0F-3A203E2AE7DB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7DFCFDCC-43D4-4B8F-BC01-A54873540530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FFCAC233-5A63-498A-A336-7587B61D721B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0C89881B-91F5-4739-9180-2309ACDF8BDE}"/>
              </a:ext>
            </a:extLst>
          </p:cNvPr>
          <p:cNvSpPr/>
          <p:nvPr/>
        </p:nvSpPr>
        <p:spPr>
          <a:xfrm>
            <a:off x="79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43770D75-1F72-4AC8-896B-1912EC668BA8}"/>
              </a:ext>
            </a:extLst>
          </p:cNvPr>
          <p:cNvSpPr/>
          <p:nvPr/>
        </p:nvSpPr>
        <p:spPr>
          <a:xfrm>
            <a:off x="792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72813321-B372-496C-B93F-7C5D6FF4C2D4}"/>
              </a:ext>
            </a:extLst>
          </p:cNvPr>
          <p:cNvSpPr/>
          <p:nvPr/>
        </p:nvSpPr>
        <p:spPr>
          <a:xfrm rot="5400000">
            <a:off x="4245480" y="554652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F440F54F-668C-4693-B5C2-6AB34ECE8FE5}"/>
              </a:ext>
            </a:extLst>
          </p:cNvPr>
          <p:cNvSpPr/>
          <p:nvPr/>
        </p:nvSpPr>
        <p:spPr>
          <a:xfrm>
            <a:off x="720000" y="5472000"/>
            <a:ext cx="432000" cy="100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00CC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2363190" y="2446317"/>
            <a:ext cx="534389" cy="1187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3394B7-5B1A-40A2-9E64-AA1176EACA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dirty="0"/>
              <a:t>base englobe l’autre</a:t>
            </a:r>
          </a:p>
        </p:txBody>
      </p:sp>
      <p:sp>
        <p:nvSpPr>
          <p:cNvPr id="42" name="Espace réservé du numéro de diapositive 3">
            <a:extLst>
              <a:ext uri="{FF2B5EF4-FFF2-40B4-BE49-F238E27FC236}">
                <a16:creationId xmlns:a16="http://schemas.microsoft.com/office/drawing/2014/main" id="{ECD14826-5E48-49F6-B414-196CA630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D38D5F9A-E03D-4238-AB63-C58DBABD65AF}" type="slidenum">
              <a:t>21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FFE016-3C23-4030-B223-F776178AE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0" y="1684713"/>
            <a:ext cx="3599639" cy="3222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D02043-64BC-4FDD-9E90-D510AE388EB7}"/>
              </a:ext>
            </a:extLst>
          </p:cNvPr>
          <p:cNvSpPr txBox="1"/>
          <p:nvPr/>
        </p:nvSpPr>
        <p:spPr>
          <a:xfrm>
            <a:off x="5184000" y="2015999"/>
            <a:ext cx="41040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Choix du pont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FFC27BB-8E1E-49BE-8133-D4863D62BB7F}"/>
              </a:ext>
            </a:extLst>
          </p:cNvPr>
          <p:cNvSpPr/>
          <p:nvPr/>
        </p:nvSpPr>
        <p:spPr>
          <a:xfrm>
            <a:off x="223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7F27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B2CB7C8-5D19-433B-A9CD-525F7BE1C9D8}"/>
              </a:ext>
            </a:extLst>
          </p:cNvPr>
          <p:cNvSpPr/>
          <p:nvPr/>
        </p:nvSpPr>
        <p:spPr>
          <a:xfrm>
            <a:off x="309817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80015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429672E2-679F-44CF-B1D4-70B1C5F91965}"/>
              </a:ext>
            </a:extLst>
          </p:cNvPr>
          <p:cNvSpPr/>
          <p:nvPr/>
        </p:nvSpPr>
        <p:spPr>
          <a:xfrm>
            <a:off x="251411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9BAC574A-30C8-4268-85BE-7EF35ED669CE}"/>
              </a:ext>
            </a:extLst>
          </p:cNvPr>
          <p:cNvSpPr/>
          <p:nvPr/>
        </p:nvSpPr>
        <p:spPr>
          <a:xfrm>
            <a:off x="309817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80015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5176FF5-93DC-462B-A357-7CA208C1A37E}"/>
              </a:ext>
            </a:extLst>
          </p:cNvPr>
          <p:cNvSpPr/>
          <p:nvPr/>
        </p:nvSpPr>
        <p:spPr>
          <a:xfrm>
            <a:off x="251411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944000" y="6408000"/>
            <a:ext cx="2304000" cy="288000"/>
            <a:chOff x="1944000" y="6408000"/>
            <a:chExt cx="2304000" cy="28800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2EEA0B17-9560-4DA0-AD12-8A9A83590A07}"/>
                </a:ext>
              </a:extLst>
            </p:cNvPr>
            <p:cNvSpPr/>
            <p:nvPr/>
          </p:nvSpPr>
          <p:spPr>
            <a:xfrm>
              <a:off x="2520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E16C8F6-2D8F-4524-8DE5-9C44F73F435B}"/>
                </a:ext>
              </a:extLst>
            </p:cNvPr>
            <p:cNvSpPr/>
            <p:nvPr/>
          </p:nvSpPr>
          <p:spPr>
            <a:xfrm>
              <a:off x="2232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154FB892-5642-471E-A607-A08637DF898E}"/>
                </a:ext>
              </a:extLst>
            </p:cNvPr>
            <p:cNvSpPr/>
            <p:nvPr/>
          </p:nvSpPr>
          <p:spPr>
            <a:xfrm>
              <a:off x="1944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56140D2-0036-4C1B-B1A9-829CE5F7B0BF}"/>
                </a:ext>
              </a:extLst>
            </p:cNvPr>
            <p:cNvSpPr/>
            <p:nvPr/>
          </p:nvSpPr>
          <p:spPr>
            <a:xfrm>
              <a:off x="3960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64FEB21-AEDF-4A3F-AE08-02431B1179E0}"/>
                </a:ext>
              </a:extLst>
            </p:cNvPr>
            <p:cNvSpPr/>
            <p:nvPr/>
          </p:nvSpPr>
          <p:spPr>
            <a:xfrm>
              <a:off x="3671999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B959D47-CA92-49B0-9A1A-EB65F969FAF3}"/>
                </a:ext>
              </a:extLst>
            </p:cNvPr>
            <p:cNvSpPr/>
            <p:nvPr/>
          </p:nvSpPr>
          <p:spPr>
            <a:xfrm>
              <a:off x="3384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1DF3AA6-4E73-406F-898E-E3B2F8D96917}"/>
                </a:ext>
              </a:extLst>
            </p:cNvPr>
            <p:cNvSpPr/>
            <p:nvPr/>
          </p:nvSpPr>
          <p:spPr>
            <a:xfrm>
              <a:off x="3096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FC9FF17-0C0A-4D26-B8C4-043BF0A33375}"/>
                </a:ext>
              </a:extLst>
            </p:cNvPr>
            <p:cNvSpPr/>
            <p:nvPr/>
          </p:nvSpPr>
          <p:spPr>
            <a:xfrm>
              <a:off x="2808000" y="640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F0F66A3-8931-4E6F-BB49-7E5C63CE9D92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7F678E80-F730-4C8F-B190-E253AE73E00C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472A6ACA-10BC-4F38-8BC5-DCB70262C568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9FD4390-CF05-4B10-9962-508477BD20ED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2549189B-725D-4408-9F06-D3E846D47785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CE4FA10-A7FF-4EBA-BB01-809A8E342255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51DF67F-CDFC-4051-ADCE-318FDE23BE05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AA515F44-5234-44C1-9682-85CC96AD0DF8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BE92FBE-091E-4C32-B092-9C532C393C87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D7117096-D687-468C-97C8-4FFF9CC3A6BE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1A694510-6297-4C92-ADD7-BFC70D8110EC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357867B7-A32D-4CAE-9910-A16221944F4C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EF00921B-092E-494A-9BE8-6BD32D591DF8}"/>
              </a:ext>
            </a:extLst>
          </p:cNvPr>
          <p:cNvSpPr/>
          <p:nvPr/>
        </p:nvSpPr>
        <p:spPr>
          <a:xfrm>
            <a:off x="482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999F5CD7-F726-49D0-95D8-1A3F4ACBB891}"/>
              </a:ext>
            </a:extLst>
          </p:cNvPr>
          <p:cNvSpPr/>
          <p:nvPr/>
        </p:nvSpPr>
        <p:spPr>
          <a:xfrm>
            <a:off x="453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B65BEC70-77E9-4359-83D9-2E8DBA0F5F54}"/>
              </a:ext>
            </a:extLst>
          </p:cNvPr>
          <p:cNvSpPr/>
          <p:nvPr/>
        </p:nvSpPr>
        <p:spPr>
          <a:xfrm>
            <a:off x="79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55C0C38A-A567-4B98-9F60-C08E3C9DDBD7}"/>
              </a:ext>
            </a:extLst>
          </p:cNvPr>
          <p:cNvSpPr/>
          <p:nvPr/>
        </p:nvSpPr>
        <p:spPr>
          <a:xfrm>
            <a:off x="792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8C1B981-50B1-4435-B1EF-0DB178FD50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0" y="4000371"/>
            <a:ext cx="1080000" cy="96685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E42F2AA7-DBC5-4637-8459-B5048B7532C0}"/>
              </a:ext>
            </a:extLst>
          </p:cNvPr>
          <p:cNvSpPr/>
          <p:nvPr/>
        </p:nvSpPr>
        <p:spPr>
          <a:xfrm>
            <a:off x="3098169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80015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840DA19-33FC-4358-9043-ABE7A01C7418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2BE86315-62B9-4238-B4E3-88E0A64461E1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E5FBFB59-C285-4556-9EC5-BF9A941415F8}"/>
              </a:ext>
            </a:extLst>
          </p:cNvPr>
          <p:cNvSpPr/>
          <p:nvPr/>
        </p:nvSpPr>
        <p:spPr>
          <a:xfrm flipH="1">
            <a:off x="3065409" y="5472000"/>
            <a:ext cx="349178" cy="100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00">
            <a:solidFill>
              <a:srgbClr val="00CC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3AD1A82-B261-4738-9CDA-AF41B2800045}"/>
              </a:ext>
            </a:extLst>
          </p:cNvPr>
          <p:cNvSpPr/>
          <p:nvPr/>
        </p:nvSpPr>
        <p:spPr>
          <a:xfrm rot="5400000">
            <a:off x="4824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80015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3B09303-1994-4316-90C9-34D534B1872A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CE4ED844-33CF-4461-8704-8D81CD091731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657411" y="2362319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CE4ED844-33CF-4461-8704-8D81CD09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11" y="2362319"/>
                <a:ext cx="2520360" cy="1209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2178D69-1DF5-4C6C-8C6A-0B1612F28D98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>
            <a:off x="6917591" y="3571558"/>
            <a:ext cx="0" cy="791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8E2C7ED-2785-4565-960E-89EE61CA045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657411" y="4362608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8E2C7ED-2785-4565-960E-89EE61CA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11" y="4362608"/>
                <a:ext cx="2520360" cy="1209239"/>
              </a:xfrm>
              <a:prstGeom prst="rect">
                <a:avLst/>
              </a:prstGeom>
              <a:blipFill>
                <a:blip r:embed="rId6"/>
                <a:stretch>
                  <a:fillRect r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/>
          <p:cNvCxnSpPr/>
          <p:nvPr/>
        </p:nvCxnSpPr>
        <p:spPr>
          <a:xfrm>
            <a:off x="2066306" y="3420094"/>
            <a:ext cx="0" cy="4275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3993518-7C6B-4C7F-A2A1-5E0ABB106B10}"/>
              </a:ext>
            </a:extLst>
          </p:cNvPr>
          <p:cNvCxnSpPr/>
          <p:nvPr/>
        </p:nvCxnSpPr>
        <p:spPr>
          <a:xfrm>
            <a:off x="2052914" y="3633849"/>
            <a:ext cx="1483041" cy="4497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 63"/>
          <p:cNvGrpSpPr/>
          <p:nvPr/>
        </p:nvGrpSpPr>
        <p:grpSpPr>
          <a:xfrm>
            <a:off x="7128000" y="4464114"/>
            <a:ext cx="576000" cy="1728000"/>
            <a:chOff x="7127999" y="4464000"/>
            <a:chExt cx="576000" cy="1728000"/>
          </a:xfrm>
        </p:grpSpPr>
        <p:sp>
          <p:nvSpPr>
            <p:cNvPr id="65" name="Forme libre : forme 6">
              <a:extLst>
                <a:ext uri="{FF2B5EF4-FFF2-40B4-BE49-F238E27FC236}">
                  <a16:creationId xmlns:a16="http://schemas.microsoft.com/office/drawing/2014/main" id="{2A1A7DD6-16D5-4232-97E1-0B40A8823B0B}"/>
                </a:ext>
              </a:extLst>
            </p:cNvPr>
            <p:cNvSpPr/>
            <p:nvPr/>
          </p:nvSpPr>
          <p:spPr>
            <a:xfrm rot="5400000">
              <a:off x="7127999" y="4464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6" name="Forme libre : forme 9">
              <a:extLst>
                <a:ext uri="{FF2B5EF4-FFF2-40B4-BE49-F238E27FC236}">
                  <a16:creationId xmlns:a16="http://schemas.microsoft.com/office/drawing/2014/main" id="{BBE9C6DF-5DE6-428F-82F2-F24E5A2C0CA2}"/>
                </a:ext>
              </a:extLst>
            </p:cNvPr>
            <p:cNvSpPr/>
            <p:nvPr/>
          </p:nvSpPr>
          <p:spPr>
            <a:xfrm rot="5400000">
              <a:off x="7127999" y="5616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7" name="Forme libre : forme 10">
              <a:extLst>
                <a:ext uri="{FF2B5EF4-FFF2-40B4-BE49-F238E27FC236}">
                  <a16:creationId xmlns:a16="http://schemas.microsoft.com/office/drawing/2014/main" id="{BB6FD9DE-920F-4E83-BD9C-0169AE1B5ACB}"/>
                </a:ext>
              </a:extLst>
            </p:cNvPr>
            <p:cNvSpPr/>
            <p:nvPr/>
          </p:nvSpPr>
          <p:spPr>
            <a:xfrm rot="5400000">
              <a:off x="7127999" y="5040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8" name="Connecteur droit 67">
              <a:extLst>
                <a:ext uri="{FF2B5EF4-FFF2-40B4-BE49-F238E27FC236}">
                  <a16:creationId xmlns:a16="http://schemas.microsoft.com/office/drawing/2014/main" id="{A41989F1-0C25-4173-8B0D-4E185DC52529}"/>
                </a:ext>
              </a:extLst>
            </p:cNvPr>
            <p:cNvSpPr/>
            <p:nvPr/>
          </p:nvSpPr>
          <p:spPr>
            <a:xfrm flipV="1">
              <a:off x="7416000" y="4464000"/>
              <a:ext cx="0" cy="14399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6552000" y="5040000"/>
            <a:ext cx="576000" cy="1152000"/>
            <a:chOff x="6552000" y="5040000"/>
            <a:chExt cx="576000" cy="1152000"/>
          </a:xfrm>
        </p:grpSpPr>
        <p:sp>
          <p:nvSpPr>
            <p:cNvPr id="70" name="Forme libre : forme 7">
              <a:extLst>
                <a:ext uri="{FF2B5EF4-FFF2-40B4-BE49-F238E27FC236}">
                  <a16:creationId xmlns:a16="http://schemas.microsoft.com/office/drawing/2014/main" id="{B5A6D464-9966-46BC-B564-A50743F545E3}"/>
                </a:ext>
              </a:extLst>
            </p:cNvPr>
            <p:cNvSpPr/>
            <p:nvPr/>
          </p:nvSpPr>
          <p:spPr>
            <a:xfrm rot="5400000">
              <a:off x="6552000" y="5616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1" name="Forme libre : forme 8">
              <a:extLst>
                <a:ext uri="{FF2B5EF4-FFF2-40B4-BE49-F238E27FC236}">
                  <a16:creationId xmlns:a16="http://schemas.microsoft.com/office/drawing/2014/main" id="{FCC4B9A5-029F-4B0A-AA38-31F3838782EF}"/>
                </a:ext>
              </a:extLst>
            </p:cNvPr>
            <p:cNvSpPr/>
            <p:nvPr/>
          </p:nvSpPr>
          <p:spPr>
            <a:xfrm rot="5400000">
              <a:off x="6552000" y="5040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2" name="Connecteur droit 71">
              <a:extLst>
                <a:ext uri="{FF2B5EF4-FFF2-40B4-BE49-F238E27FC236}">
                  <a16:creationId xmlns:a16="http://schemas.microsoft.com/office/drawing/2014/main" id="{6853F626-88B7-429A-9CFE-D1DB98304845}"/>
                </a:ext>
              </a:extLst>
            </p:cNvPr>
            <p:cNvSpPr/>
            <p:nvPr/>
          </p:nvSpPr>
          <p:spPr>
            <a:xfrm flipV="1">
              <a:off x="6840000" y="5040000"/>
              <a:ext cx="0" cy="8639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D27FC1C0-ABD5-4D4D-B137-B60D7A71E5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56" name="Espace réservé du numéro de diapositive 3">
            <a:extLst>
              <a:ext uri="{FF2B5EF4-FFF2-40B4-BE49-F238E27FC236}">
                <a16:creationId xmlns:a16="http://schemas.microsoft.com/office/drawing/2014/main" id="{65C38EB2-2B9D-4F8E-9AC9-C6C57E1A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0EB84D5F-AF2C-4996-8200-A2753E9675DF}" type="slidenum">
              <a:t>22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452D45-E1B6-4B8F-B787-227BB89CFC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60" y="1623960"/>
            <a:ext cx="3599640" cy="3344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65E29A-8EE1-4D3E-B899-F116AC9746EB}"/>
              </a:ext>
            </a:extLst>
          </p:cNvPr>
          <p:cNvSpPr txBox="1"/>
          <p:nvPr/>
        </p:nvSpPr>
        <p:spPr>
          <a:xfrm>
            <a:off x="5184000" y="2015999"/>
            <a:ext cx="398918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Si l'on avait rattaché les y-faces extérieures verticalement :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B532B35A-62AC-42EE-84CE-8FDE31C26044}"/>
              </a:ext>
            </a:extLst>
          </p:cNvPr>
          <p:cNvSpPr/>
          <p:nvPr/>
        </p:nvSpPr>
        <p:spPr>
          <a:xfrm>
            <a:off x="6012000" y="4464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E4CE9622-CC64-422B-9A6A-4A7FDD5CCCFB}"/>
              </a:ext>
            </a:extLst>
          </p:cNvPr>
          <p:cNvSpPr/>
          <p:nvPr/>
        </p:nvSpPr>
        <p:spPr>
          <a:xfrm>
            <a:off x="6660000" y="4464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6552000" y="5040000"/>
            <a:ext cx="576000" cy="1152000"/>
            <a:chOff x="6552000" y="5040000"/>
            <a:chExt cx="576000" cy="115200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6D464-9966-46BC-B564-A50743F545E3}"/>
                </a:ext>
              </a:extLst>
            </p:cNvPr>
            <p:cNvSpPr/>
            <p:nvPr/>
          </p:nvSpPr>
          <p:spPr>
            <a:xfrm rot="5400000">
              <a:off x="6552000" y="5616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FCC4B9A5-029F-4B0A-AA38-31F3838782EF}"/>
                </a:ext>
              </a:extLst>
            </p:cNvPr>
            <p:cNvSpPr/>
            <p:nvPr/>
          </p:nvSpPr>
          <p:spPr>
            <a:xfrm rot="5400000">
              <a:off x="6552000" y="5040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4" name="Connecteur droit 13">
              <a:extLst>
                <a:ext uri="{FF2B5EF4-FFF2-40B4-BE49-F238E27FC236}">
                  <a16:creationId xmlns:a16="http://schemas.microsoft.com/office/drawing/2014/main" id="{6853F626-88B7-429A-9CFE-D1DB98304845}"/>
                </a:ext>
              </a:extLst>
            </p:cNvPr>
            <p:cNvSpPr/>
            <p:nvPr/>
          </p:nvSpPr>
          <p:spPr>
            <a:xfrm flipV="1">
              <a:off x="6840000" y="5040000"/>
              <a:ext cx="0" cy="8639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472000" y="5328000"/>
            <a:ext cx="576000" cy="576000"/>
            <a:chOff x="5472000" y="5328000"/>
            <a:chExt cx="576000" cy="576000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85FAC72-1B53-4AA7-9F35-4FA315E71F13}"/>
                </a:ext>
              </a:extLst>
            </p:cNvPr>
            <p:cNvSpPr/>
            <p:nvPr/>
          </p:nvSpPr>
          <p:spPr>
            <a:xfrm>
              <a:off x="5472000" y="5328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6" name="Connecteur droit 15">
              <a:extLst>
                <a:ext uri="{FF2B5EF4-FFF2-40B4-BE49-F238E27FC236}">
                  <a16:creationId xmlns:a16="http://schemas.microsoft.com/office/drawing/2014/main" id="{5E7AB44A-8122-462F-9337-DD2812A57E3F}"/>
                </a:ext>
              </a:extLst>
            </p:cNvPr>
            <p:cNvSpPr/>
            <p:nvPr/>
          </p:nvSpPr>
          <p:spPr>
            <a:xfrm flipV="1">
              <a:off x="5760000" y="5328000"/>
              <a:ext cx="0" cy="432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15640" y="6120000"/>
            <a:ext cx="2304000" cy="288000"/>
            <a:chOff x="216000" y="6120000"/>
            <a:chExt cx="2304000" cy="2880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9812FEF-FA3E-4C0A-A24F-5B1BC6150344}"/>
                </a:ext>
              </a:extLst>
            </p:cNvPr>
            <p:cNvSpPr/>
            <p:nvPr/>
          </p:nvSpPr>
          <p:spPr>
            <a:xfrm>
              <a:off x="1944000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404C1F3-81CA-499F-B49D-58EABB19ACF6}"/>
                </a:ext>
              </a:extLst>
            </p:cNvPr>
            <p:cNvSpPr/>
            <p:nvPr/>
          </p:nvSpPr>
          <p:spPr>
            <a:xfrm>
              <a:off x="792000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BEE0420-E77C-4343-9BA2-D46AEE8CC400}"/>
                </a:ext>
              </a:extLst>
            </p:cNvPr>
            <p:cNvSpPr/>
            <p:nvPr/>
          </p:nvSpPr>
          <p:spPr>
            <a:xfrm>
              <a:off x="503999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F8354DE-7F4E-4F1C-BE49-F450DCBE1B33}"/>
                </a:ext>
              </a:extLst>
            </p:cNvPr>
            <p:cNvSpPr/>
            <p:nvPr/>
          </p:nvSpPr>
          <p:spPr>
            <a:xfrm>
              <a:off x="216000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6C7E9B0-92AA-4637-B86F-8D49AA9051E0}"/>
                </a:ext>
              </a:extLst>
            </p:cNvPr>
            <p:cNvSpPr/>
            <p:nvPr/>
          </p:nvSpPr>
          <p:spPr>
            <a:xfrm>
              <a:off x="2232000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1C675C1-755D-4578-98A8-146A5E718EC5}"/>
                </a:ext>
              </a:extLst>
            </p:cNvPr>
            <p:cNvSpPr/>
            <p:nvPr/>
          </p:nvSpPr>
          <p:spPr>
            <a:xfrm>
              <a:off x="1655999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964F4E9-C4B4-4BA9-9F0A-89741F20CA6F}"/>
                </a:ext>
              </a:extLst>
            </p:cNvPr>
            <p:cNvSpPr/>
            <p:nvPr/>
          </p:nvSpPr>
          <p:spPr>
            <a:xfrm>
              <a:off x="1368000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BF19A52-14BC-43BF-A4E7-83051C8B2F18}"/>
                </a:ext>
              </a:extLst>
            </p:cNvPr>
            <p:cNvSpPr/>
            <p:nvPr/>
          </p:nvSpPr>
          <p:spPr>
            <a:xfrm>
              <a:off x="1080000" y="612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414AF87-4D47-4B0A-BD9F-22250BEE7901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652EBC9-3F02-4E7F-BC35-FDF69325FE13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C4DE0247-169C-4828-A459-018BAAC62C91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4B53AB73-BBBE-413B-9944-EBD08B65BE10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2A570919-D686-4398-8E75-953801CDE909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9EA7F311-2441-43E8-B471-A24DB5B4248E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398B41E5-F5FC-4C31-A761-8DCAA67F7EAC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912C58DD-B004-4866-92D7-7BB373B31EB4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43BCA046-9E7C-488B-B3FA-66F713E37C15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E9E4B2C5-892A-4B4D-BFC8-75FA5F8790A4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78D6FC91-C965-4D97-A621-9FB3514558C1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78764D34-ADBE-47F2-AA6E-A8C2A3D6E559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ABB6EC8F-D976-419E-855C-65CC2C5854A8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38379361-7F10-4341-887C-F9D806308B1D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FC0387DC-AF79-4504-8AB6-47BA1C340641}"/>
              </a:ext>
            </a:extLst>
          </p:cNvPr>
          <p:cNvSpPr/>
          <p:nvPr/>
        </p:nvSpPr>
        <p:spPr>
          <a:xfrm>
            <a:off x="79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279DD400-4E9E-4C6A-8C2F-C9DC7BA33130}"/>
              </a:ext>
            </a:extLst>
          </p:cNvPr>
          <p:cNvSpPr/>
          <p:nvPr/>
        </p:nvSpPr>
        <p:spPr>
          <a:xfrm>
            <a:off x="792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FDFF29E5-8173-4548-9398-C5A4C107D822}"/>
              </a:ext>
            </a:extLst>
          </p:cNvPr>
          <p:cNvSpPr/>
          <p:nvPr/>
        </p:nvSpPr>
        <p:spPr>
          <a:xfrm>
            <a:off x="6192000" y="486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0FFDE587-F78C-4E57-99B0-6DD9ABE839E9}"/>
              </a:ext>
            </a:extLst>
          </p:cNvPr>
          <p:cNvSpPr/>
          <p:nvPr/>
        </p:nvSpPr>
        <p:spPr>
          <a:xfrm>
            <a:off x="6192000" y="5148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F0606EC0-EA85-4D33-BEA7-8020934A9C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640" y="3999600"/>
            <a:ext cx="1080000" cy="9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2B6BC680-6AAF-4528-88D9-AAEC04F0E703}"/>
              </a:ext>
            </a:extLst>
          </p:cNvPr>
          <p:cNvSpPr/>
          <p:nvPr/>
        </p:nvSpPr>
        <p:spPr>
          <a:xfrm>
            <a:off x="6103799" y="3760560"/>
            <a:ext cx="520560" cy="52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360C74AC-C9B0-4F46-B31A-2F4F5DBA38C2}"/>
              </a:ext>
            </a:extLst>
          </p:cNvPr>
          <p:cNvSpPr/>
          <p:nvPr/>
        </p:nvSpPr>
        <p:spPr>
          <a:xfrm>
            <a:off x="5616360" y="3240000"/>
            <a:ext cx="2116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294BD42-2071-47E8-80D5-A362588C61E6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414580" y="3093216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32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294BD42-2071-47E8-80D5-A362588C6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80" y="3093216"/>
                <a:ext cx="2520360" cy="1209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>
            <a:extLst>
              <a:ext uri="{FF2B5EF4-FFF2-40B4-BE49-F238E27FC236}">
                <a16:creationId xmlns:a16="http://schemas.microsoft.com/office/drawing/2014/main" id="{708FD8CE-C7B3-4FF0-87CA-C913CADDA8DD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5471999" y="5328000"/>
            <a:ext cx="576000" cy="576000"/>
            <a:chOff x="5472000" y="5328000"/>
            <a:chExt cx="576000" cy="576000"/>
          </a:xfrm>
        </p:grpSpPr>
        <p:sp>
          <p:nvSpPr>
            <p:cNvPr id="59" name="Forme libre : forme 5">
              <a:extLst>
                <a:ext uri="{FF2B5EF4-FFF2-40B4-BE49-F238E27FC236}">
                  <a16:creationId xmlns:a16="http://schemas.microsoft.com/office/drawing/2014/main" id="{F85FAC72-1B53-4AA7-9F35-4FA315E71F13}"/>
                </a:ext>
              </a:extLst>
            </p:cNvPr>
            <p:cNvSpPr/>
            <p:nvPr/>
          </p:nvSpPr>
          <p:spPr>
            <a:xfrm>
              <a:off x="5472000" y="5328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0" name="Connecteur droit 59">
              <a:extLst>
                <a:ext uri="{FF2B5EF4-FFF2-40B4-BE49-F238E27FC236}">
                  <a16:creationId xmlns:a16="http://schemas.microsoft.com/office/drawing/2014/main" id="{5E7AB44A-8122-462F-9337-DD2812A57E3F}"/>
                </a:ext>
              </a:extLst>
            </p:cNvPr>
            <p:cNvSpPr/>
            <p:nvPr/>
          </p:nvSpPr>
          <p:spPr>
            <a:xfrm flipV="1">
              <a:off x="5760000" y="5328000"/>
              <a:ext cx="0" cy="432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7127999" y="4464000"/>
            <a:ext cx="576000" cy="1728000"/>
            <a:chOff x="7127999" y="4464000"/>
            <a:chExt cx="576000" cy="172800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A1A7DD6-16D5-4232-97E1-0B40A8823B0B}"/>
                </a:ext>
              </a:extLst>
            </p:cNvPr>
            <p:cNvSpPr/>
            <p:nvPr/>
          </p:nvSpPr>
          <p:spPr>
            <a:xfrm rot="5400000">
              <a:off x="7127999" y="4464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BE9C6DF-5DE6-428F-82F2-F24E5A2C0CA2}"/>
                </a:ext>
              </a:extLst>
            </p:cNvPr>
            <p:cNvSpPr/>
            <p:nvPr/>
          </p:nvSpPr>
          <p:spPr>
            <a:xfrm rot="5400000">
              <a:off x="7127999" y="5616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B6FD9DE-920F-4E83-BD9C-0169AE1B5ACB}"/>
                </a:ext>
              </a:extLst>
            </p:cNvPr>
            <p:cNvSpPr/>
            <p:nvPr/>
          </p:nvSpPr>
          <p:spPr>
            <a:xfrm rot="5400000">
              <a:off x="7127999" y="5040000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5" name="Connecteur droit 14">
              <a:extLst>
                <a:ext uri="{FF2B5EF4-FFF2-40B4-BE49-F238E27FC236}">
                  <a16:creationId xmlns:a16="http://schemas.microsoft.com/office/drawing/2014/main" id="{A41989F1-0C25-4173-8B0D-4E185DC52529}"/>
                </a:ext>
              </a:extLst>
            </p:cNvPr>
            <p:cNvSpPr/>
            <p:nvPr/>
          </p:nvSpPr>
          <p:spPr>
            <a:xfrm flipV="1">
              <a:off x="7416000" y="4464000"/>
              <a:ext cx="0" cy="14399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0" tIns="0" rIns="0" bIns="0" anchor="ctr" compatLnSpc="0"/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1875114" y="3780360"/>
            <a:ext cx="1633570" cy="2678308"/>
            <a:chOff x="1875114" y="3780360"/>
            <a:chExt cx="1633570" cy="2678308"/>
          </a:xfrm>
        </p:grpSpPr>
        <p:sp>
          <p:nvSpPr>
            <p:cNvPr id="73" name="Ellipse 72"/>
            <p:cNvSpPr/>
            <p:nvPr/>
          </p:nvSpPr>
          <p:spPr>
            <a:xfrm>
              <a:off x="2845953" y="3780360"/>
              <a:ext cx="662731" cy="70344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875114" y="6069331"/>
              <a:ext cx="418896" cy="389337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avec flèche 75"/>
            <p:cNvCxnSpPr>
              <a:endCxn id="74" idx="7"/>
            </p:cNvCxnSpPr>
            <p:nvPr/>
          </p:nvCxnSpPr>
          <p:spPr>
            <a:xfrm flipH="1">
              <a:off x="2232664" y="4658939"/>
              <a:ext cx="790977" cy="146740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732E-6 4.8551E-6 L -0.50709 0.014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4" y="7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315E-6 4.8551E-6 L -0.52851 0.031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5" y="15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1181E-7 4.09492E-6 L -0.5285 0.09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5" y="45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915E2E-5531-4A04-B84F-9C7AD636FE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Cas 1 :</a:t>
            </a:r>
            <a:br>
              <a:rPr lang="fr-FR" dirty="0"/>
            </a:br>
            <a:r>
              <a:rPr lang="fr-FR" dirty="0"/>
              <a:t>Une base englobe l’autre</a:t>
            </a:r>
          </a:p>
        </p:txBody>
      </p:sp>
      <p:sp>
        <p:nvSpPr>
          <p:cNvPr id="57" name="Espace réservé du numéro de diapositive 3">
            <a:extLst>
              <a:ext uri="{FF2B5EF4-FFF2-40B4-BE49-F238E27FC236}">
                <a16:creationId xmlns:a16="http://schemas.microsoft.com/office/drawing/2014/main" id="{3345FA79-B097-41C3-891C-C13256F3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2BA8B49-4A65-4BFC-9C5A-58EDD3E67D4F}" type="slidenum">
              <a:t>23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5D9CE0-4BBC-47DC-97D5-206BCB2387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60" y="1623960"/>
            <a:ext cx="3599640" cy="3344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B7283B-A1EC-4F06-AC6F-DC17E9F97AF1}"/>
              </a:ext>
            </a:extLst>
          </p:cNvPr>
          <p:cNvSpPr txBox="1"/>
          <p:nvPr/>
        </p:nvSpPr>
        <p:spPr>
          <a:xfrm>
            <a:off x="5184000" y="2015999"/>
            <a:ext cx="398918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faces avant et arrières peuvent être rattachées simplement au reste.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C180ABFC-F059-4BC5-A246-7B5084D44A9F}"/>
              </a:ext>
            </a:extLst>
          </p:cNvPr>
          <p:cNvSpPr/>
          <p:nvPr/>
        </p:nvSpPr>
        <p:spPr>
          <a:xfrm rot="5400000">
            <a:off x="4245480" y="554652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688E26D-5DD0-4A61-AC72-6A380572453D}"/>
              </a:ext>
            </a:extLst>
          </p:cNvPr>
          <p:cNvSpPr/>
          <p:nvPr/>
        </p:nvSpPr>
        <p:spPr>
          <a:xfrm>
            <a:off x="223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4BCB897-1C34-4347-BFAD-96051EFC96DD}"/>
              </a:ext>
            </a:extLst>
          </p:cNvPr>
          <p:cNvSpPr/>
          <p:nvPr/>
        </p:nvSpPr>
        <p:spPr>
          <a:xfrm>
            <a:off x="2808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01B3A48-B3FC-482A-AA38-A11EB45B250F}"/>
              </a:ext>
            </a:extLst>
          </p:cNvPr>
          <p:cNvSpPr/>
          <p:nvPr/>
        </p:nvSpPr>
        <p:spPr>
          <a:xfrm>
            <a:off x="2520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385668A-49CA-4DF1-88FF-6A11C8E2FB25}"/>
              </a:ext>
            </a:extLst>
          </p:cNvPr>
          <p:cNvSpPr/>
          <p:nvPr/>
        </p:nvSpPr>
        <p:spPr>
          <a:xfrm>
            <a:off x="2808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C8EA674-2D71-40ED-8EFD-0E6B146628B7}"/>
              </a:ext>
            </a:extLst>
          </p:cNvPr>
          <p:cNvSpPr/>
          <p:nvPr/>
        </p:nvSpPr>
        <p:spPr>
          <a:xfrm>
            <a:off x="2520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4FB72E2-FA69-4D19-B136-BC418D9BCDE6}"/>
              </a:ext>
            </a:extLst>
          </p:cNvPr>
          <p:cNvSpPr/>
          <p:nvPr/>
        </p:nvSpPr>
        <p:spPr>
          <a:xfrm>
            <a:off x="792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1D9CBE8-2AD7-44EE-B3B2-212DA4B6CDDD}"/>
              </a:ext>
            </a:extLst>
          </p:cNvPr>
          <p:cNvSpPr/>
          <p:nvPr/>
        </p:nvSpPr>
        <p:spPr>
          <a:xfrm>
            <a:off x="503999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48ED21C-D4C5-4DE6-97B8-0E9EE5A57E03}"/>
              </a:ext>
            </a:extLst>
          </p:cNvPr>
          <p:cNvSpPr/>
          <p:nvPr/>
        </p:nvSpPr>
        <p:spPr>
          <a:xfrm>
            <a:off x="216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C17C6694-B7D9-420F-9498-6A25F2B5F68A}"/>
              </a:ext>
            </a:extLst>
          </p:cNvPr>
          <p:cNvSpPr/>
          <p:nvPr/>
        </p:nvSpPr>
        <p:spPr>
          <a:xfrm>
            <a:off x="2232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68E7C69-46CF-49E5-B445-F881CEFEE9D9}"/>
              </a:ext>
            </a:extLst>
          </p:cNvPr>
          <p:cNvSpPr/>
          <p:nvPr/>
        </p:nvSpPr>
        <p:spPr>
          <a:xfrm>
            <a:off x="1944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13AF1C9-AECD-452B-923B-4C184B072B04}"/>
              </a:ext>
            </a:extLst>
          </p:cNvPr>
          <p:cNvSpPr/>
          <p:nvPr/>
        </p:nvSpPr>
        <p:spPr>
          <a:xfrm>
            <a:off x="1655999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ACB0E33-9B20-4152-A87A-9157BCEFB6A0}"/>
              </a:ext>
            </a:extLst>
          </p:cNvPr>
          <p:cNvSpPr/>
          <p:nvPr/>
        </p:nvSpPr>
        <p:spPr>
          <a:xfrm>
            <a:off x="1368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2C55713F-AA68-4B24-8F7F-E3B293071B3B}"/>
              </a:ext>
            </a:extLst>
          </p:cNvPr>
          <p:cNvSpPr/>
          <p:nvPr/>
        </p:nvSpPr>
        <p:spPr>
          <a:xfrm>
            <a:off x="1080000" y="6120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0873EE0-C0F6-4EF7-AF1B-47E624AB7EEB}"/>
              </a:ext>
            </a:extLst>
          </p:cNvPr>
          <p:cNvSpPr/>
          <p:nvPr/>
        </p:nvSpPr>
        <p:spPr>
          <a:xfrm>
            <a:off x="3671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5402600F-F3A4-488D-BB26-370788D5261B}"/>
              </a:ext>
            </a:extLst>
          </p:cNvPr>
          <p:cNvSpPr/>
          <p:nvPr/>
        </p:nvSpPr>
        <p:spPr>
          <a:xfrm>
            <a:off x="338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B62F0545-50BF-47CF-94E4-7227765E8A64}"/>
              </a:ext>
            </a:extLst>
          </p:cNvPr>
          <p:cNvSpPr/>
          <p:nvPr/>
        </p:nvSpPr>
        <p:spPr>
          <a:xfrm>
            <a:off x="3096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8D4EEB0-D1C5-460B-B77F-0F39AD8F2493}"/>
              </a:ext>
            </a:extLst>
          </p:cNvPr>
          <p:cNvSpPr/>
          <p:nvPr/>
        </p:nvSpPr>
        <p:spPr>
          <a:xfrm>
            <a:off x="280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5B76914-7589-4947-9D18-42CDFE7A6D56}"/>
              </a:ext>
            </a:extLst>
          </p:cNvPr>
          <p:cNvSpPr/>
          <p:nvPr/>
        </p:nvSpPr>
        <p:spPr>
          <a:xfrm>
            <a:off x="252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0A0BD2D-5452-4796-8ED2-BF5410D16273}"/>
              </a:ext>
            </a:extLst>
          </p:cNvPr>
          <p:cNvSpPr/>
          <p:nvPr/>
        </p:nvSpPr>
        <p:spPr>
          <a:xfrm>
            <a:off x="223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CB8ED4C4-C4EA-47E8-96DF-8DF55F1F6C50}"/>
              </a:ext>
            </a:extLst>
          </p:cNvPr>
          <p:cNvSpPr/>
          <p:nvPr/>
        </p:nvSpPr>
        <p:spPr>
          <a:xfrm>
            <a:off x="1944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9CB28109-FF6E-4957-ACC5-2B25BFA1D79D}"/>
              </a:ext>
            </a:extLst>
          </p:cNvPr>
          <p:cNvSpPr/>
          <p:nvPr/>
        </p:nvSpPr>
        <p:spPr>
          <a:xfrm>
            <a:off x="1655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C41FA809-8921-40E0-A2F6-B9EBAF59A03F}"/>
              </a:ext>
            </a:extLst>
          </p:cNvPr>
          <p:cNvSpPr/>
          <p:nvPr/>
        </p:nvSpPr>
        <p:spPr>
          <a:xfrm>
            <a:off x="136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FB38023B-3F9D-4C29-88F1-48A59B95F5EC}"/>
              </a:ext>
            </a:extLst>
          </p:cNvPr>
          <p:cNvSpPr/>
          <p:nvPr/>
        </p:nvSpPr>
        <p:spPr>
          <a:xfrm>
            <a:off x="108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EF88DB32-0EB7-4824-B0C3-984B5206B9F1}"/>
              </a:ext>
            </a:extLst>
          </p:cNvPr>
          <p:cNvSpPr/>
          <p:nvPr/>
        </p:nvSpPr>
        <p:spPr>
          <a:xfrm>
            <a:off x="792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989086F6-E121-43E6-979C-26EAF42188CB}"/>
              </a:ext>
            </a:extLst>
          </p:cNvPr>
          <p:cNvSpPr/>
          <p:nvPr/>
        </p:nvSpPr>
        <p:spPr>
          <a:xfrm>
            <a:off x="503999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2FDFEB80-8212-47EF-80E6-BD4D5918D341}"/>
              </a:ext>
            </a:extLst>
          </p:cNvPr>
          <p:cNvSpPr/>
          <p:nvPr/>
        </p:nvSpPr>
        <p:spPr>
          <a:xfrm>
            <a:off x="4248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0F4B2428-9669-4039-A0A5-27DD72BA5E8E}"/>
              </a:ext>
            </a:extLst>
          </p:cNvPr>
          <p:cNvSpPr/>
          <p:nvPr/>
        </p:nvSpPr>
        <p:spPr>
          <a:xfrm>
            <a:off x="3960000" y="525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7102DB4A-0A3C-46F8-B7E8-2F710A464AEA}"/>
              </a:ext>
            </a:extLst>
          </p:cNvPr>
          <p:cNvSpPr/>
          <p:nvPr/>
        </p:nvSpPr>
        <p:spPr>
          <a:xfrm>
            <a:off x="792000" y="554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D4C53EDC-F296-4B24-822A-85E09AADAFCD}"/>
              </a:ext>
            </a:extLst>
          </p:cNvPr>
          <p:cNvSpPr/>
          <p:nvPr/>
        </p:nvSpPr>
        <p:spPr>
          <a:xfrm>
            <a:off x="792000" y="583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FC6DED7-1555-4527-82BD-8D75132271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5640" y="3999600"/>
            <a:ext cx="1080000" cy="96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e 55"/>
          <p:cNvGrpSpPr/>
          <p:nvPr/>
        </p:nvGrpSpPr>
        <p:grpSpPr>
          <a:xfrm>
            <a:off x="5432250" y="3181575"/>
            <a:ext cx="1151999" cy="864000"/>
            <a:chOff x="6480000" y="3600000"/>
            <a:chExt cx="1151999" cy="864000"/>
          </a:xfrm>
        </p:grpSpPr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D0EC5192-AB2C-4742-A365-268ED3490F33}"/>
                </a:ext>
              </a:extLst>
            </p:cNvPr>
            <p:cNvSpPr/>
            <p:nvPr/>
          </p:nvSpPr>
          <p:spPr>
            <a:xfrm>
              <a:off x="6480000" y="360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4A21CDB2-E106-4370-8DCA-1B974BC4E68B}"/>
                </a:ext>
              </a:extLst>
            </p:cNvPr>
            <p:cNvSpPr/>
            <p:nvPr/>
          </p:nvSpPr>
          <p:spPr>
            <a:xfrm>
              <a:off x="6480000" y="388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1D2ADF3-C557-4F50-82A2-1DEE71F65A18}"/>
                </a:ext>
              </a:extLst>
            </p:cNvPr>
            <p:cNvSpPr/>
            <p:nvPr/>
          </p:nvSpPr>
          <p:spPr>
            <a:xfrm>
              <a:off x="6480000" y="417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2BECD6C-C817-4E73-B4D8-2B88A10A107F}"/>
                </a:ext>
              </a:extLst>
            </p:cNvPr>
            <p:cNvSpPr/>
            <p:nvPr/>
          </p:nvSpPr>
          <p:spPr>
            <a:xfrm>
              <a:off x="7056000" y="417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B256339B-39A0-4147-B05E-D68B89AB43DD}"/>
                </a:ext>
              </a:extLst>
            </p:cNvPr>
            <p:cNvSpPr/>
            <p:nvPr/>
          </p:nvSpPr>
          <p:spPr>
            <a:xfrm>
              <a:off x="6768000" y="388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5B05B058-48EA-4EB9-B575-30267DDB20E0}"/>
                </a:ext>
              </a:extLst>
            </p:cNvPr>
            <p:cNvSpPr/>
            <p:nvPr/>
          </p:nvSpPr>
          <p:spPr>
            <a:xfrm>
              <a:off x="6768000" y="417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C07E523-6943-4887-B81C-C8C630E8A967}"/>
                </a:ext>
              </a:extLst>
            </p:cNvPr>
            <p:cNvSpPr/>
            <p:nvPr/>
          </p:nvSpPr>
          <p:spPr>
            <a:xfrm>
              <a:off x="7343999" y="417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7725427" y="3181575"/>
            <a:ext cx="288000" cy="864000"/>
            <a:chOff x="8496000" y="3600000"/>
            <a:chExt cx="288000" cy="864000"/>
          </a:xfrm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B35BDCE-D076-41A5-854C-A5D1B48935D0}"/>
                </a:ext>
              </a:extLst>
            </p:cNvPr>
            <p:cNvSpPr/>
            <p:nvPr/>
          </p:nvSpPr>
          <p:spPr>
            <a:xfrm>
              <a:off x="8496000" y="3600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0DACFE3-2793-4C9D-94FB-882D8B0CAE9A}"/>
                </a:ext>
              </a:extLst>
            </p:cNvPr>
            <p:cNvSpPr/>
            <p:nvPr/>
          </p:nvSpPr>
          <p:spPr>
            <a:xfrm>
              <a:off x="8496000" y="3888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1FDD820-12A6-419F-ABAA-D2EFA0B31654}"/>
                </a:ext>
              </a:extLst>
            </p:cNvPr>
            <p:cNvSpPr/>
            <p:nvPr/>
          </p:nvSpPr>
          <p:spPr>
            <a:xfrm>
              <a:off x="8496000" y="417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335AD84C-6776-4492-A1D4-4FCFE43DAE3A}"/>
              </a:ext>
            </a:extLst>
          </p:cNvPr>
          <p:cNvSpPr txBox="1"/>
          <p:nvPr/>
        </p:nvSpPr>
        <p:spPr>
          <a:xfrm>
            <a:off x="169713" y="46589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9213E-6 -4.40991E-7 L -0.23181 0.16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1" y="80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7402E-8 -4.40991E-7 L -0.68772 0.42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4" y="21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718" y="113052"/>
            <a:ext cx="9072563" cy="1259946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Cas 2 : </a:t>
            </a:r>
            <a:br>
              <a:rPr lang="fr-FR" dirty="0" smtClean="0"/>
            </a:br>
            <a:r>
              <a:rPr lang="fr-FR" sz="4000" dirty="0" smtClean="0"/>
              <a:t>Chaque </a:t>
            </a:r>
            <a:r>
              <a:rPr lang="fr-FR" sz="4000" dirty="0"/>
              <a:t>base dépasse d’un côté</a:t>
            </a:r>
          </a:p>
        </p:txBody>
      </p:sp>
      <p:sp>
        <p:nvSpPr>
          <p:cNvPr id="37" name="Espace réservé du numéro de diapositive 3">
            <a:extLst>
              <a:ext uri="{FF2B5EF4-FFF2-40B4-BE49-F238E27FC236}">
                <a16:creationId xmlns:a16="http://schemas.microsoft.com/office/drawing/2014/main" id="{746E6FAC-748E-4427-8684-7F581AD7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B6C59CF1-10E0-4D6E-A3AE-CE62A35E1E96}" type="slidenum">
              <a:t>24</a:t>
            </a:fld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B5322AF-E217-4196-895E-D4F3667E01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60" y="1440000"/>
            <a:ext cx="3599640" cy="3365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1F10D5D5-BBCE-4D00-AB7D-64DC0FA971B2}"/>
              </a:ext>
            </a:extLst>
          </p:cNvPr>
          <p:cNvGrpSpPr/>
          <p:nvPr/>
        </p:nvGrpSpPr>
        <p:grpSpPr>
          <a:xfrm>
            <a:off x="224130" y="3821135"/>
            <a:ext cx="1071869" cy="1074865"/>
            <a:chOff x="224130" y="3821135"/>
            <a:chExt cx="1071869" cy="1074865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DD7F065-9668-4F08-A6B1-13CAF6CBA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06" y="3821135"/>
              <a:ext cx="1017093" cy="984505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09B0224-9B21-4374-BD59-0C57FA1D2F03}"/>
                </a:ext>
              </a:extLst>
            </p:cNvPr>
            <p:cNvSpPr txBox="1"/>
            <p:nvPr/>
          </p:nvSpPr>
          <p:spPr>
            <a:xfrm>
              <a:off x="224130" y="452666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Back</a:t>
              </a:r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8" y="1440000"/>
            <a:ext cx="4383883" cy="406422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5C741DE-2DFE-4356-AE1C-88478B1091EE}"/>
              </a:ext>
            </a:extLst>
          </p:cNvPr>
          <p:cNvSpPr/>
          <p:nvPr/>
        </p:nvSpPr>
        <p:spPr>
          <a:xfrm>
            <a:off x="1757328" y="5064186"/>
            <a:ext cx="1620078" cy="38856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7EBAF9-8004-42E8-AFF3-473F60E197C0}"/>
              </a:ext>
            </a:extLst>
          </p:cNvPr>
          <p:cNvSpPr/>
          <p:nvPr/>
        </p:nvSpPr>
        <p:spPr>
          <a:xfrm>
            <a:off x="2144954" y="5452747"/>
            <a:ext cx="347869" cy="35780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84A153-EDAF-4F11-A70B-38E6CD91048F}"/>
              </a:ext>
            </a:extLst>
          </p:cNvPr>
          <p:cNvSpPr/>
          <p:nvPr/>
        </p:nvSpPr>
        <p:spPr>
          <a:xfrm>
            <a:off x="1757328" y="5790678"/>
            <a:ext cx="1228940" cy="35780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  <a:alpha val="9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55CA87-C31A-4479-819B-6757A8000E3D}"/>
              </a:ext>
            </a:extLst>
          </p:cNvPr>
          <p:cNvSpPr/>
          <p:nvPr/>
        </p:nvSpPr>
        <p:spPr>
          <a:xfrm>
            <a:off x="2681667" y="6148487"/>
            <a:ext cx="695739" cy="3379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0E4A00-8205-4F69-A512-3C8AD0550D56}"/>
              </a:ext>
            </a:extLst>
          </p:cNvPr>
          <p:cNvSpPr/>
          <p:nvPr/>
        </p:nvSpPr>
        <p:spPr>
          <a:xfrm>
            <a:off x="1757328" y="6486418"/>
            <a:ext cx="1228940" cy="3379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3F529575-DDF3-4FC4-8BB0-15AE4D40A0EA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342287" y="4461231"/>
                <a:ext cx="2450160" cy="2923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3F529575-DDF3-4FC4-8BB0-15AE4D40A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87" y="4461231"/>
                <a:ext cx="2450160" cy="29231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718" y="113052"/>
            <a:ext cx="9072563" cy="1259946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/>
              <a:t>Cas 2 : </a:t>
            </a:r>
            <a:br>
              <a:rPr lang="fr-FR" dirty="0" smtClean="0"/>
            </a:br>
            <a:r>
              <a:rPr lang="fr-FR" sz="4000" dirty="0" smtClean="0"/>
              <a:t>Chaque </a:t>
            </a:r>
            <a:r>
              <a:rPr lang="fr-FR" sz="4000" dirty="0"/>
              <a:t>base dépasse d’un côté</a:t>
            </a:r>
          </a:p>
        </p:txBody>
      </p:sp>
      <p:sp>
        <p:nvSpPr>
          <p:cNvPr id="37" name="Espace réservé du numéro de diapositive 3">
            <a:extLst>
              <a:ext uri="{FF2B5EF4-FFF2-40B4-BE49-F238E27FC236}">
                <a16:creationId xmlns:a16="http://schemas.microsoft.com/office/drawing/2014/main" id="{746E6FAC-748E-4427-8684-7F581AD7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B6C59CF1-10E0-4D6E-A3AE-CE62A35E1E96}" type="slidenum">
              <a:t>25</a:t>
            </a:fld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EA56A107-0C78-4D2C-8493-D7BA89BF7F27}"/>
              </a:ext>
            </a:extLst>
          </p:cNvPr>
          <p:cNvSpPr/>
          <p:nvPr/>
        </p:nvSpPr>
        <p:spPr>
          <a:xfrm>
            <a:off x="5544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B15BD486-99A9-415C-ADC7-42E8BED2EFDA}"/>
              </a:ext>
            </a:extLst>
          </p:cNvPr>
          <p:cNvSpPr/>
          <p:nvPr/>
        </p:nvSpPr>
        <p:spPr>
          <a:xfrm>
            <a:off x="5256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B4BE40B-D86C-48A7-823E-502F3F7A82FD}"/>
              </a:ext>
            </a:extLst>
          </p:cNvPr>
          <p:cNvSpPr/>
          <p:nvPr/>
        </p:nvSpPr>
        <p:spPr>
          <a:xfrm>
            <a:off x="4968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5FB1663-8CF9-4834-B214-EF81B5DD7066}"/>
              </a:ext>
            </a:extLst>
          </p:cNvPr>
          <p:cNvSpPr/>
          <p:nvPr/>
        </p:nvSpPr>
        <p:spPr>
          <a:xfrm>
            <a:off x="6983999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32E0156-671A-4402-81AC-97D81C7E7364}"/>
              </a:ext>
            </a:extLst>
          </p:cNvPr>
          <p:cNvSpPr/>
          <p:nvPr/>
        </p:nvSpPr>
        <p:spPr>
          <a:xfrm>
            <a:off x="6696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C583C7A-199E-4FE0-A95D-8480C94D0726}"/>
              </a:ext>
            </a:extLst>
          </p:cNvPr>
          <p:cNvSpPr/>
          <p:nvPr/>
        </p:nvSpPr>
        <p:spPr>
          <a:xfrm>
            <a:off x="6408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FFB8AC34-0965-422B-8DD4-70B2C0B7B115}"/>
              </a:ext>
            </a:extLst>
          </p:cNvPr>
          <p:cNvSpPr/>
          <p:nvPr/>
        </p:nvSpPr>
        <p:spPr>
          <a:xfrm>
            <a:off x="6120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42CA9E9-7C8C-4B65-AFE3-67A205814CB2}"/>
              </a:ext>
            </a:extLst>
          </p:cNvPr>
          <p:cNvSpPr/>
          <p:nvPr/>
        </p:nvSpPr>
        <p:spPr>
          <a:xfrm>
            <a:off x="5832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13140DB-5C6C-4CDC-BEED-AF3ACF3CC891}"/>
              </a:ext>
            </a:extLst>
          </p:cNvPr>
          <p:cNvSpPr/>
          <p:nvPr/>
        </p:nvSpPr>
        <p:spPr>
          <a:xfrm>
            <a:off x="7848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6B0A3D7-4439-4631-8705-3C8A7DC41E1D}"/>
              </a:ext>
            </a:extLst>
          </p:cNvPr>
          <p:cNvSpPr/>
          <p:nvPr/>
        </p:nvSpPr>
        <p:spPr>
          <a:xfrm>
            <a:off x="7560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EFFB368-1921-4DCF-8C0A-B00F905501E7}"/>
              </a:ext>
            </a:extLst>
          </p:cNvPr>
          <p:cNvSpPr/>
          <p:nvPr/>
        </p:nvSpPr>
        <p:spPr>
          <a:xfrm>
            <a:off x="7272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D340A9-8E60-4D6E-8EFE-A4DD51855AD8}"/>
              </a:ext>
            </a:extLst>
          </p:cNvPr>
          <p:cNvSpPr/>
          <p:nvPr/>
        </p:nvSpPr>
        <p:spPr>
          <a:xfrm>
            <a:off x="8712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2428471-D6F9-4A1B-A68F-E271E08BC642}"/>
              </a:ext>
            </a:extLst>
          </p:cNvPr>
          <p:cNvSpPr/>
          <p:nvPr/>
        </p:nvSpPr>
        <p:spPr>
          <a:xfrm>
            <a:off x="8424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2023F5BE-BC6D-4A6D-A635-6F21CAD105D5}"/>
              </a:ext>
            </a:extLst>
          </p:cNvPr>
          <p:cNvSpPr/>
          <p:nvPr/>
        </p:nvSpPr>
        <p:spPr>
          <a:xfrm>
            <a:off x="8136000" y="331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3468E8C5-04F9-4650-8215-6D3FEB0D5F7E}"/>
              </a:ext>
            </a:extLst>
          </p:cNvPr>
          <p:cNvSpPr/>
          <p:nvPr/>
        </p:nvSpPr>
        <p:spPr>
          <a:xfrm>
            <a:off x="8136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C12045DD-2079-4B42-91ED-1613172A08F7}"/>
              </a:ext>
            </a:extLst>
          </p:cNvPr>
          <p:cNvSpPr/>
          <p:nvPr/>
        </p:nvSpPr>
        <p:spPr>
          <a:xfrm>
            <a:off x="7848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C50707AD-9E1D-4F7D-A5F6-3FC6D37C803B}"/>
              </a:ext>
            </a:extLst>
          </p:cNvPr>
          <p:cNvSpPr/>
          <p:nvPr/>
        </p:nvSpPr>
        <p:spPr>
          <a:xfrm>
            <a:off x="7560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89E00D4-11A9-4A0D-9214-5113F2F36586}"/>
              </a:ext>
            </a:extLst>
          </p:cNvPr>
          <p:cNvSpPr/>
          <p:nvPr/>
        </p:nvSpPr>
        <p:spPr>
          <a:xfrm>
            <a:off x="7272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43447DC1-3817-4EA9-A2CC-6CA5C5495E55}"/>
              </a:ext>
            </a:extLst>
          </p:cNvPr>
          <p:cNvSpPr/>
          <p:nvPr/>
        </p:nvSpPr>
        <p:spPr>
          <a:xfrm>
            <a:off x="6983999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1BCCC11-640A-457B-9490-53E266895D2F}"/>
              </a:ext>
            </a:extLst>
          </p:cNvPr>
          <p:cNvSpPr/>
          <p:nvPr/>
        </p:nvSpPr>
        <p:spPr>
          <a:xfrm>
            <a:off x="6696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4A11BA9C-1B73-4787-8DEF-F13E612D3313}"/>
              </a:ext>
            </a:extLst>
          </p:cNvPr>
          <p:cNvSpPr/>
          <p:nvPr/>
        </p:nvSpPr>
        <p:spPr>
          <a:xfrm>
            <a:off x="6408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3A17955-E42E-436A-83FC-AD9AFE671EF7}"/>
              </a:ext>
            </a:extLst>
          </p:cNvPr>
          <p:cNvSpPr/>
          <p:nvPr/>
        </p:nvSpPr>
        <p:spPr>
          <a:xfrm>
            <a:off x="6120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9A3145E3-A768-427E-9F03-15656DA85896}"/>
              </a:ext>
            </a:extLst>
          </p:cNvPr>
          <p:cNvSpPr/>
          <p:nvPr/>
        </p:nvSpPr>
        <p:spPr>
          <a:xfrm>
            <a:off x="5832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1FC22197-D905-4D49-BB38-8C2C5C099273}"/>
              </a:ext>
            </a:extLst>
          </p:cNvPr>
          <p:cNvSpPr/>
          <p:nvPr/>
        </p:nvSpPr>
        <p:spPr>
          <a:xfrm>
            <a:off x="5544000" y="295199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4A2A8716-C3B5-436D-B4FC-96D2CEB76074}"/>
              </a:ext>
            </a:extLst>
          </p:cNvPr>
          <p:cNvSpPr/>
          <p:nvPr/>
        </p:nvSpPr>
        <p:spPr>
          <a:xfrm rot="5400000">
            <a:off x="6790680" y="482904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35599E80-673D-4DA2-839B-7052EE9F649D}"/>
              </a:ext>
            </a:extLst>
          </p:cNvPr>
          <p:cNvSpPr/>
          <p:nvPr/>
        </p:nvSpPr>
        <p:spPr>
          <a:xfrm rot="5400000">
            <a:off x="6502680" y="453096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2F02781-4C49-4C86-9D6C-1AB7CEE4B72F}"/>
              </a:ext>
            </a:extLst>
          </p:cNvPr>
          <p:cNvSpPr/>
          <p:nvPr/>
        </p:nvSpPr>
        <p:spPr>
          <a:xfrm>
            <a:off x="5898960" y="511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7DEE5A10-3B2F-4722-B552-BF3F057561C3}"/>
              </a:ext>
            </a:extLst>
          </p:cNvPr>
          <p:cNvSpPr/>
          <p:nvPr/>
        </p:nvSpPr>
        <p:spPr>
          <a:xfrm>
            <a:off x="5898960" y="482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93C1FC51-633A-4F03-B375-A5D6BD664E69}"/>
              </a:ext>
            </a:extLst>
          </p:cNvPr>
          <p:cNvSpPr/>
          <p:nvPr/>
        </p:nvSpPr>
        <p:spPr>
          <a:xfrm>
            <a:off x="6186960" y="511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A503CFF-B4B5-4DE3-B219-9ACB220FB5A8}"/>
              </a:ext>
            </a:extLst>
          </p:cNvPr>
          <p:cNvSpPr/>
          <p:nvPr/>
        </p:nvSpPr>
        <p:spPr>
          <a:xfrm>
            <a:off x="5898960" y="453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CFBFD45C-0E3B-4A0D-B29E-1FF748730A58}"/>
              </a:ext>
            </a:extLst>
          </p:cNvPr>
          <p:cNvSpPr/>
          <p:nvPr/>
        </p:nvSpPr>
        <p:spPr>
          <a:xfrm rot="5400000">
            <a:off x="6790680" y="5117039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6FF944B-A462-4720-B44C-0D955977DDF2}"/>
              </a:ext>
            </a:extLst>
          </p:cNvPr>
          <p:cNvSpPr txBox="1"/>
          <p:nvPr/>
        </p:nvSpPr>
        <p:spPr>
          <a:xfrm>
            <a:off x="5616360" y="2016360"/>
            <a:ext cx="1805400" cy="2138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Faces à placer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Bandes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Y-faces  :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B5322AF-E217-4196-895E-D4F3667E01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360" y="1440000"/>
            <a:ext cx="3599640" cy="3365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1F10D5D5-BBCE-4D00-AB7D-64DC0FA971B2}"/>
              </a:ext>
            </a:extLst>
          </p:cNvPr>
          <p:cNvGrpSpPr/>
          <p:nvPr/>
        </p:nvGrpSpPr>
        <p:grpSpPr>
          <a:xfrm>
            <a:off x="224130" y="3821135"/>
            <a:ext cx="1071869" cy="1074865"/>
            <a:chOff x="224130" y="3821135"/>
            <a:chExt cx="1071869" cy="1074865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DD7F065-9668-4F08-A6B1-13CAF6CBA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06" y="3821135"/>
              <a:ext cx="1017093" cy="984505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09B0224-9B21-4374-BD59-0C57FA1D2F03}"/>
                </a:ext>
              </a:extLst>
            </p:cNvPr>
            <p:cNvSpPr txBox="1"/>
            <p:nvPr/>
          </p:nvSpPr>
          <p:spPr>
            <a:xfrm>
              <a:off x="224130" y="452666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1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3">
            <a:extLst>
              <a:ext uri="{FF2B5EF4-FFF2-40B4-BE49-F238E27FC236}">
                <a16:creationId xmlns:a16="http://schemas.microsoft.com/office/drawing/2014/main" id="{CF70EAB3-A351-43DF-9AF5-4A1D161C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1A9AF3F6-5E5F-4408-8CC2-E6467C294036}" type="slidenum">
              <a:t>26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7CED36-C550-4FE6-BE4E-E24A3520DF47}"/>
              </a:ext>
            </a:extLst>
          </p:cNvPr>
          <p:cNvSpPr txBox="1"/>
          <p:nvPr/>
        </p:nvSpPr>
        <p:spPr>
          <a:xfrm>
            <a:off x="5111718" y="2025727"/>
            <a:ext cx="489656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La bande choisie pour l’attache n’a pas d’importance ici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720000" y="4896000"/>
            <a:ext cx="2879999" cy="288000"/>
            <a:chOff x="720000" y="4896000"/>
            <a:chExt cx="2879999" cy="288000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F1BB0FA-526C-4C92-AA90-61992BFFA6B7}"/>
                </a:ext>
              </a:extLst>
            </p:cNvPr>
            <p:cNvSpPr/>
            <p:nvPr/>
          </p:nvSpPr>
          <p:spPr>
            <a:xfrm>
              <a:off x="3311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13B50E0-DF93-423C-8941-57BEB8F258A5}"/>
                </a:ext>
              </a:extLst>
            </p:cNvPr>
            <p:cNvSpPr/>
            <p:nvPr/>
          </p:nvSpPr>
          <p:spPr>
            <a:xfrm>
              <a:off x="302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B015C75-0A8C-4E7A-9A59-0BADDAACBDFC}"/>
                </a:ext>
              </a:extLst>
            </p:cNvPr>
            <p:cNvSpPr/>
            <p:nvPr/>
          </p:nvSpPr>
          <p:spPr>
            <a:xfrm>
              <a:off x="273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C8011D82-972B-46D7-9B3E-FDE8B7A43353}"/>
                </a:ext>
              </a:extLst>
            </p:cNvPr>
            <p:cNvSpPr/>
            <p:nvPr/>
          </p:nvSpPr>
          <p:spPr>
            <a:xfrm>
              <a:off x="2448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8BA8A8D-81D6-4AFE-A698-5733A8F0A447}"/>
                </a:ext>
              </a:extLst>
            </p:cNvPr>
            <p:cNvSpPr/>
            <p:nvPr/>
          </p:nvSpPr>
          <p:spPr>
            <a:xfrm>
              <a:off x="216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4D78494-4AE0-4CCC-836E-62A0C4270CAD}"/>
                </a:ext>
              </a:extLst>
            </p:cNvPr>
            <p:cNvSpPr/>
            <p:nvPr/>
          </p:nvSpPr>
          <p:spPr>
            <a:xfrm>
              <a:off x="1872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837B3ED9-EB91-44AB-B3AA-654D658D270F}"/>
                </a:ext>
              </a:extLst>
            </p:cNvPr>
            <p:cNvSpPr/>
            <p:nvPr/>
          </p:nvSpPr>
          <p:spPr>
            <a:xfrm>
              <a:off x="158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88AF1603-7364-4A57-97FA-3AAC4B909173}"/>
                </a:ext>
              </a:extLst>
            </p:cNvPr>
            <p:cNvSpPr/>
            <p:nvPr/>
          </p:nvSpPr>
          <p:spPr>
            <a:xfrm>
              <a:off x="129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A5CADBD-FEFB-44C4-A890-4B309C9F8190}"/>
                </a:ext>
              </a:extLst>
            </p:cNvPr>
            <p:cNvSpPr/>
            <p:nvPr/>
          </p:nvSpPr>
          <p:spPr>
            <a:xfrm>
              <a:off x="1007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6018C03-0B61-4576-BC8A-696A68203897}"/>
                </a:ext>
              </a:extLst>
            </p:cNvPr>
            <p:cNvSpPr/>
            <p:nvPr/>
          </p:nvSpPr>
          <p:spPr>
            <a:xfrm>
              <a:off x="72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24130" y="1440000"/>
            <a:ext cx="4023870" cy="3456000"/>
            <a:chOff x="224130" y="1440000"/>
            <a:chExt cx="4023870" cy="34560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B5322AF-E217-4196-895E-D4F3667E0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648360" y="1440000"/>
              <a:ext cx="3599640" cy="33656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1F10D5D5-BBCE-4D00-AB7D-64DC0FA971B2}"/>
                </a:ext>
              </a:extLst>
            </p:cNvPr>
            <p:cNvGrpSpPr/>
            <p:nvPr/>
          </p:nvGrpSpPr>
          <p:grpSpPr>
            <a:xfrm>
              <a:off x="224130" y="3821135"/>
              <a:ext cx="1071869" cy="1074865"/>
              <a:chOff x="224130" y="3821135"/>
              <a:chExt cx="1071869" cy="1074865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7DD7F065-9668-4F08-A6B1-13CAF6CBA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906" y="3821135"/>
                <a:ext cx="1017093" cy="984505"/>
              </a:xfrm>
              <a:prstGeom prst="rect">
                <a:avLst/>
              </a:prstGeom>
            </p:spPr>
          </p:pic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09B0224-9B21-4374-BD59-0C57FA1D2F03}"/>
                  </a:ext>
                </a:extLst>
              </p:cNvPr>
              <p:cNvSpPr txBox="1"/>
              <p:nvPr/>
            </p:nvSpPr>
            <p:spPr>
              <a:xfrm>
                <a:off x="224130" y="4526668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Back</a:t>
                </a:r>
              </a:p>
            </p:txBody>
          </p:sp>
        </p:grpSp>
      </p:grpSp>
      <p:sp>
        <p:nvSpPr>
          <p:cNvPr id="31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/>
          </p:cNvSpPr>
          <p:nvPr/>
        </p:nvSpPr>
        <p:spPr>
          <a:xfrm>
            <a:off x="431718" y="160552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sz="4850" kern="120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smtClean="0"/>
              <a:t>Cas 2 : </a:t>
            </a:r>
            <a:br>
              <a:rPr lang="fr-FR" smtClean="0"/>
            </a:br>
            <a:r>
              <a:rPr lang="fr-FR" sz="4000" smtClean="0"/>
              <a:t>Chaque base dépasse d’un côté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9EA6029-FEAB-4D93-8FFC-E98C9339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0D25651D-6BB3-4992-A34D-E18C9ED915A0}" type="slidenum">
              <a:t>27</a:t>
            </a:fld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46C270C9-F464-4380-8C18-9440E22DD7B4}"/>
              </a:ext>
            </a:extLst>
          </p:cNvPr>
          <p:cNvSpPr/>
          <p:nvPr/>
        </p:nvSpPr>
        <p:spPr>
          <a:xfrm rot="5400000">
            <a:off x="7637040" y="482148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DC717C6-8E6C-4819-9C94-30D4FE112835}"/>
              </a:ext>
            </a:extLst>
          </p:cNvPr>
          <p:cNvSpPr/>
          <p:nvPr/>
        </p:nvSpPr>
        <p:spPr>
          <a:xfrm rot="5400000">
            <a:off x="6837480" y="453348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7E1B041-50C2-4632-9297-E0B744B2E2A1}"/>
              </a:ext>
            </a:extLst>
          </p:cNvPr>
          <p:cNvSpPr/>
          <p:nvPr/>
        </p:nvSpPr>
        <p:spPr>
          <a:xfrm>
            <a:off x="5832000" y="511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A6E55C0-91B5-4C7C-B765-C65F064DFF93}"/>
              </a:ext>
            </a:extLst>
          </p:cNvPr>
          <p:cNvSpPr/>
          <p:nvPr/>
        </p:nvSpPr>
        <p:spPr>
          <a:xfrm>
            <a:off x="5832000" y="482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E1811D9-EC22-4748-B6DB-207821E0312D}"/>
              </a:ext>
            </a:extLst>
          </p:cNvPr>
          <p:cNvSpPr/>
          <p:nvPr/>
        </p:nvSpPr>
        <p:spPr>
          <a:xfrm>
            <a:off x="6120000" y="5112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EEF95C65-CC96-400B-BBDA-0746C671213D}"/>
              </a:ext>
            </a:extLst>
          </p:cNvPr>
          <p:cNvSpPr/>
          <p:nvPr/>
        </p:nvSpPr>
        <p:spPr>
          <a:xfrm>
            <a:off x="5832000" y="4536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1B1B2C5-1734-4E9C-B78D-7605317B5EA7}"/>
              </a:ext>
            </a:extLst>
          </p:cNvPr>
          <p:cNvSpPr/>
          <p:nvPr/>
        </p:nvSpPr>
        <p:spPr>
          <a:xfrm rot="5400000">
            <a:off x="7637040" y="510012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939774-5A02-49FE-A835-22842C2D318D}"/>
              </a:ext>
            </a:extLst>
          </p:cNvPr>
          <p:cNvSpPr txBox="1"/>
          <p:nvPr/>
        </p:nvSpPr>
        <p:spPr>
          <a:xfrm>
            <a:off x="5184000" y="2016360"/>
            <a:ext cx="4135098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9C4F0ABA-C7D7-4811-B358-8913022F1BEF}"/>
              </a:ext>
            </a:extLst>
          </p:cNvPr>
          <p:cNvSpPr/>
          <p:nvPr/>
        </p:nvSpPr>
        <p:spPr>
          <a:xfrm>
            <a:off x="6623999" y="4176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91525A15-C923-4E77-9ECD-3452DD7885E4}"/>
              </a:ext>
            </a:extLst>
          </p:cNvPr>
          <p:cNvSpPr/>
          <p:nvPr/>
        </p:nvSpPr>
        <p:spPr>
          <a:xfrm>
            <a:off x="7272000" y="4176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40B254F-C547-4643-B85D-24E50089F429}"/>
              </a:ext>
            </a:extLst>
          </p:cNvPr>
          <p:cNvSpPr/>
          <p:nvPr/>
        </p:nvSpPr>
        <p:spPr>
          <a:xfrm>
            <a:off x="6696000" y="3096000"/>
            <a:ext cx="1007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B05974A-C9BA-428D-9E70-672C377393AA}"/>
              </a:ext>
            </a:extLst>
          </p:cNvPr>
          <p:cNvSpPr/>
          <p:nvPr/>
        </p:nvSpPr>
        <p:spPr>
          <a:xfrm>
            <a:off x="5616000" y="3600000"/>
            <a:ext cx="1655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4B7CDAE-198A-4DCB-A112-BF1678B3A2B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399640" y="2966759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32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4B7CDAE-198A-4DCB-A112-BF1678B3A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0" y="2966759"/>
                <a:ext cx="2520360" cy="1209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/>
          <p:cNvGrpSpPr/>
          <p:nvPr/>
        </p:nvGrpSpPr>
        <p:grpSpPr>
          <a:xfrm>
            <a:off x="224130" y="1440000"/>
            <a:ext cx="4023870" cy="3456000"/>
            <a:chOff x="224130" y="1440000"/>
            <a:chExt cx="4023870" cy="345600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B5322AF-E217-4196-895E-D4F3667E0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48360" y="1440000"/>
              <a:ext cx="3599640" cy="33656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F10D5D5-BBCE-4D00-AB7D-64DC0FA971B2}"/>
                </a:ext>
              </a:extLst>
            </p:cNvPr>
            <p:cNvGrpSpPr/>
            <p:nvPr/>
          </p:nvGrpSpPr>
          <p:grpSpPr>
            <a:xfrm>
              <a:off x="224130" y="3821135"/>
              <a:ext cx="1071869" cy="1074865"/>
              <a:chOff x="224130" y="3821135"/>
              <a:chExt cx="1071869" cy="1074865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7DD7F065-9668-4F08-A6B1-13CAF6CBA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906" y="3821135"/>
                <a:ext cx="1017093" cy="984505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09B0224-9B21-4374-BD59-0C57FA1D2F03}"/>
                  </a:ext>
                </a:extLst>
              </p:cNvPr>
              <p:cNvSpPr txBox="1"/>
              <p:nvPr/>
            </p:nvSpPr>
            <p:spPr>
              <a:xfrm>
                <a:off x="224130" y="4526668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Back</a:t>
                </a:r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720000" y="4896000"/>
            <a:ext cx="2879999" cy="288000"/>
            <a:chOff x="720000" y="4896000"/>
            <a:chExt cx="2879999" cy="288000"/>
          </a:xfrm>
        </p:grpSpPr>
        <p:sp>
          <p:nvSpPr>
            <p:cNvPr id="28" name="Forme libre : forme 14">
              <a:extLst>
                <a:ext uri="{FF2B5EF4-FFF2-40B4-BE49-F238E27FC236}">
                  <a16:creationId xmlns:a16="http://schemas.microsoft.com/office/drawing/2014/main" id="{EF1BB0FA-526C-4C92-AA90-61992BFFA6B7}"/>
                </a:ext>
              </a:extLst>
            </p:cNvPr>
            <p:cNvSpPr/>
            <p:nvPr/>
          </p:nvSpPr>
          <p:spPr>
            <a:xfrm>
              <a:off x="3311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9" name="Forme libre : forme 15">
              <a:extLst>
                <a:ext uri="{FF2B5EF4-FFF2-40B4-BE49-F238E27FC236}">
                  <a16:creationId xmlns:a16="http://schemas.microsoft.com/office/drawing/2014/main" id="{213B50E0-DF93-423C-8941-57BEB8F258A5}"/>
                </a:ext>
              </a:extLst>
            </p:cNvPr>
            <p:cNvSpPr/>
            <p:nvPr/>
          </p:nvSpPr>
          <p:spPr>
            <a:xfrm>
              <a:off x="302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0" name="Forme libre : forme 16">
              <a:extLst>
                <a:ext uri="{FF2B5EF4-FFF2-40B4-BE49-F238E27FC236}">
                  <a16:creationId xmlns:a16="http://schemas.microsoft.com/office/drawing/2014/main" id="{1B015C75-0A8C-4E7A-9A59-0BADDAACBDFC}"/>
                </a:ext>
              </a:extLst>
            </p:cNvPr>
            <p:cNvSpPr/>
            <p:nvPr/>
          </p:nvSpPr>
          <p:spPr>
            <a:xfrm>
              <a:off x="273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orme libre : forme 17">
              <a:extLst>
                <a:ext uri="{FF2B5EF4-FFF2-40B4-BE49-F238E27FC236}">
                  <a16:creationId xmlns:a16="http://schemas.microsoft.com/office/drawing/2014/main" id="{C8011D82-972B-46D7-9B3E-FDE8B7A43353}"/>
                </a:ext>
              </a:extLst>
            </p:cNvPr>
            <p:cNvSpPr/>
            <p:nvPr/>
          </p:nvSpPr>
          <p:spPr>
            <a:xfrm>
              <a:off x="2448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2" name="Forme libre : forme 18">
              <a:extLst>
                <a:ext uri="{FF2B5EF4-FFF2-40B4-BE49-F238E27FC236}">
                  <a16:creationId xmlns:a16="http://schemas.microsoft.com/office/drawing/2014/main" id="{E8BA8A8D-81D6-4AFE-A698-5733A8F0A447}"/>
                </a:ext>
              </a:extLst>
            </p:cNvPr>
            <p:cNvSpPr/>
            <p:nvPr/>
          </p:nvSpPr>
          <p:spPr>
            <a:xfrm>
              <a:off x="216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3" name="Forme libre : forme 19">
              <a:extLst>
                <a:ext uri="{FF2B5EF4-FFF2-40B4-BE49-F238E27FC236}">
                  <a16:creationId xmlns:a16="http://schemas.microsoft.com/office/drawing/2014/main" id="{A4D78494-4AE0-4CCC-836E-62A0C4270CAD}"/>
                </a:ext>
              </a:extLst>
            </p:cNvPr>
            <p:cNvSpPr/>
            <p:nvPr/>
          </p:nvSpPr>
          <p:spPr>
            <a:xfrm>
              <a:off x="1872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orme libre : forme 20">
              <a:extLst>
                <a:ext uri="{FF2B5EF4-FFF2-40B4-BE49-F238E27FC236}">
                  <a16:creationId xmlns:a16="http://schemas.microsoft.com/office/drawing/2014/main" id="{837B3ED9-EB91-44AB-B3AA-654D658D270F}"/>
                </a:ext>
              </a:extLst>
            </p:cNvPr>
            <p:cNvSpPr/>
            <p:nvPr/>
          </p:nvSpPr>
          <p:spPr>
            <a:xfrm>
              <a:off x="158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orme libre : forme 21">
              <a:extLst>
                <a:ext uri="{FF2B5EF4-FFF2-40B4-BE49-F238E27FC236}">
                  <a16:creationId xmlns:a16="http://schemas.microsoft.com/office/drawing/2014/main" id="{88AF1603-7364-4A57-97FA-3AAC4B909173}"/>
                </a:ext>
              </a:extLst>
            </p:cNvPr>
            <p:cNvSpPr/>
            <p:nvPr/>
          </p:nvSpPr>
          <p:spPr>
            <a:xfrm>
              <a:off x="129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Forme libre : forme 22">
              <a:extLst>
                <a:ext uri="{FF2B5EF4-FFF2-40B4-BE49-F238E27FC236}">
                  <a16:creationId xmlns:a16="http://schemas.microsoft.com/office/drawing/2014/main" id="{BA5CADBD-FEFB-44C4-A890-4B309C9F8190}"/>
                </a:ext>
              </a:extLst>
            </p:cNvPr>
            <p:cNvSpPr/>
            <p:nvPr/>
          </p:nvSpPr>
          <p:spPr>
            <a:xfrm>
              <a:off x="1007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7" name="Forme libre : forme 23">
              <a:extLst>
                <a:ext uri="{FF2B5EF4-FFF2-40B4-BE49-F238E27FC236}">
                  <a16:creationId xmlns:a16="http://schemas.microsoft.com/office/drawing/2014/main" id="{26018C03-0B61-4576-BC8A-696A68203897}"/>
                </a:ext>
              </a:extLst>
            </p:cNvPr>
            <p:cNvSpPr/>
            <p:nvPr/>
          </p:nvSpPr>
          <p:spPr>
            <a:xfrm>
              <a:off x="72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38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/>
          </p:cNvSpPr>
          <p:nvPr/>
        </p:nvSpPr>
        <p:spPr>
          <a:xfrm>
            <a:off x="431718" y="160552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sz="4850" kern="120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smtClean="0"/>
              <a:t>Cas 2 : </a:t>
            </a:r>
            <a:br>
              <a:rPr lang="fr-FR" smtClean="0"/>
            </a:br>
            <a:r>
              <a:rPr lang="fr-FR" sz="4000" smtClean="0"/>
              <a:t>Chaque base dépasse d’un côté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9EA6029-FEAB-4D93-8FFC-E98C9339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0D25651D-6BB3-4992-A34D-E18C9ED915A0}" type="slidenum">
              <a:t>28</a:t>
            </a:fld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5832000" y="4536000"/>
            <a:ext cx="576000" cy="864000"/>
            <a:chOff x="5832000" y="4536000"/>
            <a:chExt cx="576000" cy="864000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7E1B041-50C2-4632-9297-E0B744B2E2A1}"/>
                </a:ext>
              </a:extLst>
            </p:cNvPr>
            <p:cNvSpPr/>
            <p:nvPr/>
          </p:nvSpPr>
          <p:spPr>
            <a:xfrm>
              <a:off x="5832000" y="5112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fr-FR"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A6E55C0-91B5-4C7C-B765-C65F064DFF93}"/>
                </a:ext>
              </a:extLst>
            </p:cNvPr>
            <p:cNvSpPr/>
            <p:nvPr/>
          </p:nvSpPr>
          <p:spPr>
            <a:xfrm>
              <a:off x="5832000" y="4824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fr-FR"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E1811D9-EC22-4748-B6DB-207821E0312D}"/>
                </a:ext>
              </a:extLst>
            </p:cNvPr>
            <p:cNvSpPr/>
            <p:nvPr/>
          </p:nvSpPr>
          <p:spPr>
            <a:xfrm>
              <a:off x="6120000" y="5112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fr-FR"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EF95C65-CC96-400B-BBDA-0746C671213D}"/>
                </a:ext>
              </a:extLst>
            </p:cNvPr>
            <p:cNvSpPr/>
            <p:nvPr/>
          </p:nvSpPr>
          <p:spPr>
            <a:xfrm>
              <a:off x="5832000" y="453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fr-FR"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2939774-5A02-49FE-A835-22842C2D318D}"/>
              </a:ext>
            </a:extLst>
          </p:cNvPr>
          <p:cNvSpPr txBox="1"/>
          <p:nvPr/>
        </p:nvSpPr>
        <p:spPr>
          <a:xfrm>
            <a:off x="5184000" y="2016360"/>
            <a:ext cx="4135098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9C4F0ABA-C7D7-4811-B358-8913022F1BEF}"/>
              </a:ext>
            </a:extLst>
          </p:cNvPr>
          <p:cNvSpPr/>
          <p:nvPr/>
        </p:nvSpPr>
        <p:spPr>
          <a:xfrm>
            <a:off x="6623999" y="4176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91525A15-C923-4E77-9ECD-3452DD7885E4}"/>
              </a:ext>
            </a:extLst>
          </p:cNvPr>
          <p:cNvSpPr/>
          <p:nvPr/>
        </p:nvSpPr>
        <p:spPr>
          <a:xfrm>
            <a:off x="7272000" y="4176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40B254F-C547-4643-B85D-24E50089F429}"/>
              </a:ext>
            </a:extLst>
          </p:cNvPr>
          <p:cNvSpPr/>
          <p:nvPr/>
        </p:nvSpPr>
        <p:spPr>
          <a:xfrm>
            <a:off x="6696000" y="3096000"/>
            <a:ext cx="1007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B05974A-C9BA-428D-9E70-672C377393AA}"/>
              </a:ext>
            </a:extLst>
          </p:cNvPr>
          <p:cNvSpPr/>
          <p:nvPr/>
        </p:nvSpPr>
        <p:spPr>
          <a:xfrm>
            <a:off x="5616000" y="3600000"/>
            <a:ext cx="1655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4B7CDAE-198A-4DCB-A112-BF1678B3A2B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399640" y="2966759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32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4B7CDAE-198A-4DCB-A112-BF1678B3A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0" y="2966759"/>
                <a:ext cx="2520360" cy="1209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/>
          <p:cNvGrpSpPr/>
          <p:nvPr/>
        </p:nvGrpSpPr>
        <p:grpSpPr>
          <a:xfrm>
            <a:off x="224130" y="1440000"/>
            <a:ext cx="4023870" cy="3456000"/>
            <a:chOff x="224130" y="1440000"/>
            <a:chExt cx="4023870" cy="345600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B5322AF-E217-4196-895E-D4F3667E0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48360" y="1440000"/>
              <a:ext cx="3599640" cy="33656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1F10D5D5-BBCE-4D00-AB7D-64DC0FA971B2}"/>
                </a:ext>
              </a:extLst>
            </p:cNvPr>
            <p:cNvGrpSpPr/>
            <p:nvPr/>
          </p:nvGrpSpPr>
          <p:grpSpPr>
            <a:xfrm>
              <a:off x="224130" y="3821135"/>
              <a:ext cx="1071869" cy="1074865"/>
              <a:chOff x="224130" y="3821135"/>
              <a:chExt cx="1071869" cy="1074865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7DD7F065-9668-4F08-A6B1-13CAF6CBA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906" y="3821135"/>
                <a:ext cx="1017093" cy="984505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09B0224-9B21-4374-BD59-0C57FA1D2F03}"/>
                  </a:ext>
                </a:extLst>
              </p:cNvPr>
              <p:cNvSpPr txBox="1"/>
              <p:nvPr/>
            </p:nvSpPr>
            <p:spPr>
              <a:xfrm>
                <a:off x="224130" y="4526668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Back</a:t>
                </a: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720000" y="4896000"/>
            <a:ext cx="2879999" cy="288000"/>
            <a:chOff x="720000" y="4896000"/>
            <a:chExt cx="2879999" cy="288000"/>
          </a:xfrm>
        </p:grpSpPr>
        <p:sp>
          <p:nvSpPr>
            <p:cNvPr id="29" name="Forme libre : forme 14">
              <a:extLst>
                <a:ext uri="{FF2B5EF4-FFF2-40B4-BE49-F238E27FC236}">
                  <a16:creationId xmlns:a16="http://schemas.microsoft.com/office/drawing/2014/main" id="{EF1BB0FA-526C-4C92-AA90-61992BFFA6B7}"/>
                </a:ext>
              </a:extLst>
            </p:cNvPr>
            <p:cNvSpPr/>
            <p:nvPr/>
          </p:nvSpPr>
          <p:spPr>
            <a:xfrm>
              <a:off x="3311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0" name="Forme libre : forme 15">
              <a:extLst>
                <a:ext uri="{FF2B5EF4-FFF2-40B4-BE49-F238E27FC236}">
                  <a16:creationId xmlns:a16="http://schemas.microsoft.com/office/drawing/2014/main" id="{213B50E0-DF93-423C-8941-57BEB8F258A5}"/>
                </a:ext>
              </a:extLst>
            </p:cNvPr>
            <p:cNvSpPr/>
            <p:nvPr/>
          </p:nvSpPr>
          <p:spPr>
            <a:xfrm>
              <a:off x="302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orme libre : forme 16">
              <a:extLst>
                <a:ext uri="{FF2B5EF4-FFF2-40B4-BE49-F238E27FC236}">
                  <a16:creationId xmlns:a16="http://schemas.microsoft.com/office/drawing/2014/main" id="{1B015C75-0A8C-4E7A-9A59-0BADDAACBDFC}"/>
                </a:ext>
              </a:extLst>
            </p:cNvPr>
            <p:cNvSpPr/>
            <p:nvPr/>
          </p:nvSpPr>
          <p:spPr>
            <a:xfrm>
              <a:off x="273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2" name="Forme libre : forme 17">
              <a:extLst>
                <a:ext uri="{FF2B5EF4-FFF2-40B4-BE49-F238E27FC236}">
                  <a16:creationId xmlns:a16="http://schemas.microsoft.com/office/drawing/2014/main" id="{C8011D82-972B-46D7-9B3E-FDE8B7A43353}"/>
                </a:ext>
              </a:extLst>
            </p:cNvPr>
            <p:cNvSpPr/>
            <p:nvPr/>
          </p:nvSpPr>
          <p:spPr>
            <a:xfrm>
              <a:off x="2448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3" name="Forme libre : forme 18">
              <a:extLst>
                <a:ext uri="{FF2B5EF4-FFF2-40B4-BE49-F238E27FC236}">
                  <a16:creationId xmlns:a16="http://schemas.microsoft.com/office/drawing/2014/main" id="{E8BA8A8D-81D6-4AFE-A698-5733A8F0A447}"/>
                </a:ext>
              </a:extLst>
            </p:cNvPr>
            <p:cNvSpPr/>
            <p:nvPr/>
          </p:nvSpPr>
          <p:spPr>
            <a:xfrm>
              <a:off x="216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orme libre : forme 19">
              <a:extLst>
                <a:ext uri="{FF2B5EF4-FFF2-40B4-BE49-F238E27FC236}">
                  <a16:creationId xmlns:a16="http://schemas.microsoft.com/office/drawing/2014/main" id="{A4D78494-4AE0-4CCC-836E-62A0C4270CAD}"/>
                </a:ext>
              </a:extLst>
            </p:cNvPr>
            <p:cNvSpPr/>
            <p:nvPr/>
          </p:nvSpPr>
          <p:spPr>
            <a:xfrm>
              <a:off x="1872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orme libre : forme 20">
              <a:extLst>
                <a:ext uri="{FF2B5EF4-FFF2-40B4-BE49-F238E27FC236}">
                  <a16:creationId xmlns:a16="http://schemas.microsoft.com/office/drawing/2014/main" id="{837B3ED9-EB91-44AB-B3AA-654D658D270F}"/>
                </a:ext>
              </a:extLst>
            </p:cNvPr>
            <p:cNvSpPr/>
            <p:nvPr/>
          </p:nvSpPr>
          <p:spPr>
            <a:xfrm>
              <a:off x="158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Forme libre : forme 21">
              <a:extLst>
                <a:ext uri="{FF2B5EF4-FFF2-40B4-BE49-F238E27FC236}">
                  <a16:creationId xmlns:a16="http://schemas.microsoft.com/office/drawing/2014/main" id="{88AF1603-7364-4A57-97FA-3AAC4B909173}"/>
                </a:ext>
              </a:extLst>
            </p:cNvPr>
            <p:cNvSpPr/>
            <p:nvPr/>
          </p:nvSpPr>
          <p:spPr>
            <a:xfrm>
              <a:off x="129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7" name="Forme libre : forme 22">
              <a:extLst>
                <a:ext uri="{FF2B5EF4-FFF2-40B4-BE49-F238E27FC236}">
                  <a16:creationId xmlns:a16="http://schemas.microsoft.com/office/drawing/2014/main" id="{BA5CADBD-FEFB-44C4-A890-4B309C9F8190}"/>
                </a:ext>
              </a:extLst>
            </p:cNvPr>
            <p:cNvSpPr/>
            <p:nvPr/>
          </p:nvSpPr>
          <p:spPr>
            <a:xfrm>
              <a:off x="1007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8" name="Forme libre : forme 23">
              <a:extLst>
                <a:ext uri="{FF2B5EF4-FFF2-40B4-BE49-F238E27FC236}">
                  <a16:creationId xmlns:a16="http://schemas.microsoft.com/office/drawing/2014/main" id="{26018C03-0B61-4576-BC8A-696A68203897}"/>
                </a:ext>
              </a:extLst>
            </p:cNvPr>
            <p:cNvSpPr/>
            <p:nvPr/>
          </p:nvSpPr>
          <p:spPr>
            <a:xfrm>
              <a:off x="72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71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/>
          </p:cNvSpPr>
          <p:nvPr/>
        </p:nvSpPr>
        <p:spPr>
          <a:xfrm>
            <a:off x="431718" y="160552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sz="4850" kern="120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smtClean="0"/>
              <a:t>Cas 2 : </a:t>
            </a:r>
            <a:br>
              <a:rPr lang="fr-FR" smtClean="0"/>
            </a:br>
            <a:r>
              <a:rPr lang="fr-FR" sz="4000" smtClean="0"/>
              <a:t>Chaque base dépasse d’un côté</a:t>
            </a:r>
            <a:endParaRPr lang="fr-FR" sz="4000" dirty="0"/>
          </a:p>
        </p:txBody>
      </p:sp>
      <p:grpSp>
        <p:nvGrpSpPr>
          <p:cNvPr id="84" name="Groupe 83"/>
          <p:cNvGrpSpPr/>
          <p:nvPr/>
        </p:nvGrpSpPr>
        <p:grpSpPr>
          <a:xfrm>
            <a:off x="6649254" y="4523984"/>
            <a:ext cx="576000" cy="576000"/>
            <a:chOff x="6649254" y="4523984"/>
            <a:chExt cx="576000" cy="57600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DC717C6-8E6C-4819-9C94-30D4FE112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9254" y="4523984"/>
              <a:ext cx="576000" cy="576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3333"/>
            </a:solidFill>
            <a:ln w="1270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0" compatLnSpc="0">
              <a:noAutofit/>
            </a:bodyPr>
            <a:lstStyle/>
            <a:p>
              <a:pPr lvl="0" rtl="0" hangingPunct="0">
                <a:buNone/>
                <a:tabLst/>
              </a:pPr>
              <a:endParaRPr lang="fr-FR" sz="2400">
                <a:latin typeface="Liberation Serif" pitchFamily="18"/>
                <a:ea typeface="Segoe UI" pitchFamily="2"/>
                <a:cs typeface="Tahoma" pitchFamily="2"/>
              </a:endParaRPr>
            </a:p>
          </p:txBody>
        </p:sp>
        <p:cxnSp>
          <p:nvCxnSpPr>
            <p:cNvPr id="73" name="Connecteur droit avec flèche 72"/>
            <p:cNvCxnSpPr>
              <a:endCxn id="4" idx="2"/>
            </p:cNvCxnSpPr>
            <p:nvPr/>
          </p:nvCxnSpPr>
          <p:spPr>
            <a:xfrm>
              <a:off x="6935190" y="4805640"/>
              <a:ext cx="2064" cy="294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e 84"/>
          <p:cNvGrpSpPr/>
          <p:nvPr/>
        </p:nvGrpSpPr>
        <p:grpSpPr>
          <a:xfrm>
            <a:off x="7533537" y="4545360"/>
            <a:ext cx="576001" cy="1133280"/>
            <a:chOff x="7533537" y="4545360"/>
            <a:chExt cx="576001" cy="1133280"/>
          </a:xfrm>
        </p:grpSpPr>
        <p:grpSp>
          <p:nvGrpSpPr>
            <p:cNvPr id="27" name="Groupe 26"/>
            <p:cNvGrpSpPr>
              <a:grpSpLocks noChangeAspect="1"/>
            </p:cNvGrpSpPr>
            <p:nvPr/>
          </p:nvGrpSpPr>
          <p:grpSpPr>
            <a:xfrm>
              <a:off x="7533537" y="4545360"/>
              <a:ext cx="576000" cy="1133280"/>
              <a:chOff x="7637040" y="4821480"/>
              <a:chExt cx="288000" cy="566640"/>
            </a:xfrm>
          </p:grpSpPr>
          <p:sp>
            <p:nvSpPr>
              <p:cNvPr id="3" name="Forme libre : forme 2">
                <a:extLst>
                  <a:ext uri="{FF2B5EF4-FFF2-40B4-BE49-F238E27FC236}">
                    <a16:creationId xmlns:a16="http://schemas.microsoft.com/office/drawing/2014/main" id="{46C270C9-F464-4380-8C18-9440E22DD7B4}"/>
                  </a:ext>
                </a:extLst>
              </p:cNvPr>
              <p:cNvSpPr/>
              <p:nvPr/>
            </p:nvSpPr>
            <p:spPr>
              <a:xfrm rot="5400000">
                <a:off x="7637040" y="482148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3333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A1B1B2C5-1734-4E9C-B78D-7605317B5EA7}"/>
                  </a:ext>
                </a:extLst>
              </p:cNvPr>
              <p:cNvSpPr/>
              <p:nvPr/>
            </p:nvSpPr>
            <p:spPr>
              <a:xfrm rot="5400000">
                <a:off x="7637040" y="510012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3333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</p:grpSp>
        <p:cxnSp>
          <p:nvCxnSpPr>
            <p:cNvPr id="80" name="Connecteur droit avec flèche 79"/>
            <p:cNvCxnSpPr/>
            <p:nvPr/>
          </p:nvCxnSpPr>
          <p:spPr>
            <a:xfrm>
              <a:off x="7790213" y="5390640"/>
              <a:ext cx="312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>
              <a:off x="7796807" y="4833360"/>
              <a:ext cx="312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8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819E-6 3.52373E-6 L -0.56709 0.025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2" y="12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362E-6 2.72995E-6 L -0.5452 0.056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0" y="2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7DD7F065-9668-4F08-A6B1-13CAF6CBAD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7" y="1420498"/>
            <a:ext cx="3401584" cy="329259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B5322AF-E217-4196-895E-D4F3667E01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8906" y="3821134"/>
            <a:ext cx="1050616" cy="9823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9EA6029-FEAB-4D93-8FFC-E98C9339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0D25651D-6BB3-4992-A34D-E18C9ED915A0}" type="slidenum">
              <a:t>29</a:t>
            </a:fld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46C270C9-F464-4380-8C18-9440E22DD7B4}"/>
              </a:ext>
            </a:extLst>
          </p:cNvPr>
          <p:cNvSpPr/>
          <p:nvPr/>
        </p:nvSpPr>
        <p:spPr>
          <a:xfrm rot="5400000">
            <a:off x="7637040" y="482148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/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DC717C6-8E6C-4819-9C94-30D4FE112835}"/>
              </a:ext>
            </a:extLst>
          </p:cNvPr>
          <p:cNvSpPr/>
          <p:nvPr/>
        </p:nvSpPr>
        <p:spPr>
          <a:xfrm rot="5400000">
            <a:off x="6837480" y="453348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1B1B2C5-1734-4E9C-B78D-7605317B5EA7}"/>
              </a:ext>
            </a:extLst>
          </p:cNvPr>
          <p:cNvSpPr/>
          <p:nvPr/>
        </p:nvSpPr>
        <p:spPr>
          <a:xfrm rot="5400000">
            <a:off x="7637040" y="510012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>
              <a:alpha val="5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hangingPunct="0"/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939774-5A02-49FE-A835-22842C2D318D}"/>
              </a:ext>
            </a:extLst>
          </p:cNvPr>
          <p:cNvSpPr txBox="1"/>
          <p:nvPr/>
        </p:nvSpPr>
        <p:spPr>
          <a:xfrm>
            <a:off x="5184000" y="2016360"/>
            <a:ext cx="4135098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9C4F0ABA-C7D7-4811-B358-8913022F1BEF}"/>
              </a:ext>
            </a:extLst>
          </p:cNvPr>
          <p:cNvSpPr/>
          <p:nvPr/>
        </p:nvSpPr>
        <p:spPr>
          <a:xfrm>
            <a:off x="6623999" y="4176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91525A15-C923-4E77-9ECD-3452DD7885E4}"/>
              </a:ext>
            </a:extLst>
          </p:cNvPr>
          <p:cNvSpPr/>
          <p:nvPr/>
        </p:nvSpPr>
        <p:spPr>
          <a:xfrm>
            <a:off x="7272000" y="4176000"/>
            <a:ext cx="0" cy="1872000"/>
          </a:xfrm>
          <a:prstGeom prst="line">
            <a:avLst/>
          </a:prstGeom>
          <a:noFill/>
          <a:ln w="25400">
            <a:solidFill>
              <a:srgbClr val="000000"/>
            </a:solidFill>
            <a:custDash>
              <a:ds d="720000" sp="720000"/>
              <a:ds d="720000" sp="720000"/>
            </a:custDash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40B254F-C547-4643-B85D-24E50089F429}"/>
              </a:ext>
            </a:extLst>
          </p:cNvPr>
          <p:cNvSpPr/>
          <p:nvPr/>
        </p:nvSpPr>
        <p:spPr>
          <a:xfrm>
            <a:off x="6696000" y="3096000"/>
            <a:ext cx="1007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B05974A-C9BA-428D-9E70-672C377393AA}"/>
              </a:ext>
            </a:extLst>
          </p:cNvPr>
          <p:cNvSpPr/>
          <p:nvPr/>
        </p:nvSpPr>
        <p:spPr>
          <a:xfrm>
            <a:off x="5616000" y="3600000"/>
            <a:ext cx="1655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4B7CDAE-198A-4DCB-A112-BF1678B3A2B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399640" y="2966759"/>
                <a:ext cx="2520360" cy="120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32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 sz="3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4B7CDAE-198A-4DCB-A112-BF1678B3A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40" y="2966759"/>
                <a:ext cx="2520360" cy="12092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109B0224-9B21-4374-BD59-0C57FA1D2F03}"/>
              </a:ext>
            </a:extLst>
          </p:cNvPr>
          <p:cNvSpPr txBox="1"/>
          <p:nvPr/>
        </p:nvSpPr>
        <p:spPr>
          <a:xfrm>
            <a:off x="224130" y="4526668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Front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720000" y="4896000"/>
            <a:ext cx="2879999" cy="288000"/>
            <a:chOff x="720000" y="4896000"/>
            <a:chExt cx="2879999" cy="288000"/>
          </a:xfrm>
        </p:grpSpPr>
        <p:sp>
          <p:nvSpPr>
            <p:cNvPr id="28" name="Forme libre : forme 14">
              <a:extLst>
                <a:ext uri="{FF2B5EF4-FFF2-40B4-BE49-F238E27FC236}">
                  <a16:creationId xmlns:a16="http://schemas.microsoft.com/office/drawing/2014/main" id="{EF1BB0FA-526C-4C92-AA90-61992BFFA6B7}"/>
                </a:ext>
              </a:extLst>
            </p:cNvPr>
            <p:cNvSpPr/>
            <p:nvPr/>
          </p:nvSpPr>
          <p:spPr>
            <a:xfrm>
              <a:off x="3311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9" name="Forme libre : forme 15">
              <a:extLst>
                <a:ext uri="{FF2B5EF4-FFF2-40B4-BE49-F238E27FC236}">
                  <a16:creationId xmlns:a16="http://schemas.microsoft.com/office/drawing/2014/main" id="{213B50E0-DF93-423C-8941-57BEB8F258A5}"/>
                </a:ext>
              </a:extLst>
            </p:cNvPr>
            <p:cNvSpPr/>
            <p:nvPr/>
          </p:nvSpPr>
          <p:spPr>
            <a:xfrm>
              <a:off x="302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0" name="Forme libre : forme 16">
              <a:extLst>
                <a:ext uri="{FF2B5EF4-FFF2-40B4-BE49-F238E27FC236}">
                  <a16:creationId xmlns:a16="http://schemas.microsoft.com/office/drawing/2014/main" id="{1B015C75-0A8C-4E7A-9A59-0BADDAACBDFC}"/>
                </a:ext>
              </a:extLst>
            </p:cNvPr>
            <p:cNvSpPr/>
            <p:nvPr/>
          </p:nvSpPr>
          <p:spPr>
            <a:xfrm>
              <a:off x="273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orme libre : forme 17">
              <a:extLst>
                <a:ext uri="{FF2B5EF4-FFF2-40B4-BE49-F238E27FC236}">
                  <a16:creationId xmlns:a16="http://schemas.microsoft.com/office/drawing/2014/main" id="{C8011D82-972B-46D7-9B3E-FDE8B7A43353}"/>
                </a:ext>
              </a:extLst>
            </p:cNvPr>
            <p:cNvSpPr/>
            <p:nvPr/>
          </p:nvSpPr>
          <p:spPr>
            <a:xfrm>
              <a:off x="2448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2" name="Forme libre : forme 18">
              <a:extLst>
                <a:ext uri="{FF2B5EF4-FFF2-40B4-BE49-F238E27FC236}">
                  <a16:creationId xmlns:a16="http://schemas.microsoft.com/office/drawing/2014/main" id="{E8BA8A8D-81D6-4AFE-A698-5733A8F0A447}"/>
                </a:ext>
              </a:extLst>
            </p:cNvPr>
            <p:cNvSpPr/>
            <p:nvPr/>
          </p:nvSpPr>
          <p:spPr>
            <a:xfrm>
              <a:off x="216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3" name="Forme libre : forme 19">
              <a:extLst>
                <a:ext uri="{FF2B5EF4-FFF2-40B4-BE49-F238E27FC236}">
                  <a16:creationId xmlns:a16="http://schemas.microsoft.com/office/drawing/2014/main" id="{A4D78494-4AE0-4CCC-836E-62A0C4270CAD}"/>
                </a:ext>
              </a:extLst>
            </p:cNvPr>
            <p:cNvSpPr/>
            <p:nvPr/>
          </p:nvSpPr>
          <p:spPr>
            <a:xfrm>
              <a:off x="1872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orme libre : forme 20">
              <a:extLst>
                <a:ext uri="{FF2B5EF4-FFF2-40B4-BE49-F238E27FC236}">
                  <a16:creationId xmlns:a16="http://schemas.microsoft.com/office/drawing/2014/main" id="{837B3ED9-EB91-44AB-B3AA-654D658D270F}"/>
                </a:ext>
              </a:extLst>
            </p:cNvPr>
            <p:cNvSpPr/>
            <p:nvPr/>
          </p:nvSpPr>
          <p:spPr>
            <a:xfrm>
              <a:off x="158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orme libre : forme 21">
              <a:extLst>
                <a:ext uri="{FF2B5EF4-FFF2-40B4-BE49-F238E27FC236}">
                  <a16:creationId xmlns:a16="http://schemas.microsoft.com/office/drawing/2014/main" id="{88AF1603-7364-4A57-97FA-3AAC4B909173}"/>
                </a:ext>
              </a:extLst>
            </p:cNvPr>
            <p:cNvSpPr/>
            <p:nvPr/>
          </p:nvSpPr>
          <p:spPr>
            <a:xfrm>
              <a:off x="129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Forme libre : forme 22">
              <a:extLst>
                <a:ext uri="{FF2B5EF4-FFF2-40B4-BE49-F238E27FC236}">
                  <a16:creationId xmlns:a16="http://schemas.microsoft.com/office/drawing/2014/main" id="{BA5CADBD-FEFB-44C4-A890-4B309C9F8190}"/>
                </a:ext>
              </a:extLst>
            </p:cNvPr>
            <p:cNvSpPr/>
            <p:nvPr/>
          </p:nvSpPr>
          <p:spPr>
            <a:xfrm>
              <a:off x="1007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7" name="Forme libre : forme 23">
              <a:extLst>
                <a:ext uri="{FF2B5EF4-FFF2-40B4-BE49-F238E27FC236}">
                  <a16:creationId xmlns:a16="http://schemas.microsoft.com/office/drawing/2014/main" id="{26018C03-0B61-4576-BC8A-696A68203897}"/>
                </a:ext>
              </a:extLst>
            </p:cNvPr>
            <p:cNvSpPr/>
            <p:nvPr/>
          </p:nvSpPr>
          <p:spPr>
            <a:xfrm>
              <a:off x="72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38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/>
          </p:cNvSpPr>
          <p:nvPr/>
        </p:nvSpPr>
        <p:spPr>
          <a:xfrm>
            <a:off x="431718" y="160552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sz="4850" kern="120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smtClean="0"/>
              <a:t>Cas 2 : </a:t>
            </a:r>
            <a:br>
              <a:rPr lang="fr-FR" smtClean="0"/>
            </a:br>
            <a:r>
              <a:rPr lang="fr-FR" sz="4000" smtClean="0"/>
              <a:t>Chaque base dépasse d’un côté</a:t>
            </a:r>
            <a:endParaRPr lang="fr-FR" sz="4000" dirty="0"/>
          </a:p>
        </p:txBody>
      </p:sp>
      <p:sp>
        <p:nvSpPr>
          <p:cNvPr id="39" name="Forme libre : forme 26">
            <a:extLst>
              <a:ext uri="{FF2B5EF4-FFF2-40B4-BE49-F238E27FC236}">
                <a16:creationId xmlns:a16="http://schemas.microsoft.com/office/drawing/2014/main" id="{C69E61E3-430D-42D2-ACC6-F85EC5557D84}"/>
              </a:ext>
            </a:extLst>
          </p:cNvPr>
          <p:cNvSpPr/>
          <p:nvPr/>
        </p:nvSpPr>
        <p:spPr>
          <a:xfrm rot="5400000">
            <a:off x="1872000" y="518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0" name="Forme libre : forme 26">
            <a:extLst>
              <a:ext uri="{FF2B5EF4-FFF2-40B4-BE49-F238E27FC236}">
                <a16:creationId xmlns:a16="http://schemas.microsoft.com/office/drawing/2014/main" id="{C69E61E3-430D-42D2-ACC6-F85EC5557D84}"/>
              </a:ext>
            </a:extLst>
          </p:cNvPr>
          <p:cNvSpPr/>
          <p:nvPr/>
        </p:nvSpPr>
        <p:spPr>
          <a:xfrm rot="5400000">
            <a:off x="1295999" y="518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1" name="Forme libre : forme 26">
            <a:extLst>
              <a:ext uri="{FF2B5EF4-FFF2-40B4-BE49-F238E27FC236}">
                <a16:creationId xmlns:a16="http://schemas.microsoft.com/office/drawing/2014/main" id="{C69E61E3-430D-42D2-ACC6-F85EC5557D84}"/>
              </a:ext>
            </a:extLst>
          </p:cNvPr>
          <p:cNvSpPr/>
          <p:nvPr/>
        </p:nvSpPr>
        <p:spPr>
          <a:xfrm rot="5400000">
            <a:off x="2160000" y="518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3311999" y="2826327"/>
            <a:ext cx="0" cy="1025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 flipV="1">
            <a:off x="2481161" y="3599999"/>
            <a:ext cx="830839" cy="25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2470068" y="3348842"/>
            <a:ext cx="11093" cy="472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5423762" y="4312293"/>
            <a:ext cx="1152000" cy="1728000"/>
            <a:chOff x="5423762" y="4312293"/>
            <a:chExt cx="1152000" cy="1728000"/>
          </a:xfrm>
        </p:grpSpPr>
        <p:grpSp>
          <p:nvGrpSpPr>
            <p:cNvPr id="62" name="Groupe 61"/>
            <p:cNvGrpSpPr>
              <a:grpSpLocks noChangeAspect="1"/>
            </p:cNvGrpSpPr>
            <p:nvPr/>
          </p:nvGrpSpPr>
          <p:grpSpPr>
            <a:xfrm>
              <a:off x="5423762" y="4312293"/>
              <a:ext cx="1152000" cy="1728000"/>
              <a:chOff x="5832000" y="4536000"/>
              <a:chExt cx="576000" cy="864000"/>
            </a:xfrm>
          </p:grpSpPr>
          <p:sp>
            <p:nvSpPr>
              <p:cNvPr id="5" name="Forme libre : forme 4">
                <a:extLst>
                  <a:ext uri="{FF2B5EF4-FFF2-40B4-BE49-F238E27FC236}">
                    <a16:creationId xmlns:a16="http://schemas.microsoft.com/office/drawing/2014/main" id="{E7E1B041-50C2-4632-9297-E0B744B2E2A1}"/>
                  </a:ext>
                </a:extLst>
              </p:cNvPr>
              <p:cNvSpPr/>
              <p:nvPr/>
            </p:nvSpPr>
            <p:spPr>
              <a:xfrm>
                <a:off x="5832000" y="5112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FA6E55C0-91B5-4C7C-B765-C65F064DFF93}"/>
                  </a:ext>
                </a:extLst>
              </p:cNvPr>
              <p:cNvSpPr/>
              <p:nvPr/>
            </p:nvSpPr>
            <p:spPr>
              <a:xfrm>
                <a:off x="5832000" y="4824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CE1811D9-EC22-4748-B6DB-207821E0312D}"/>
                  </a:ext>
                </a:extLst>
              </p:cNvPr>
              <p:cNvSpPr/>
              <p:nvPr/>
            </p:nvSpPr>
            <p:spPr>
              <a:xfrm>
                <a:off x="6120000" y="5112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EEF95C65-CC96-400B-BBDA-0746C671213D}"/>
                  </a:ext>
                </a:extLst>
              </p:cNvPr>
              <p:cNvSpPr/>
              <p:nvPr/>
            </p:nvSpPr>
            <p:spPr>
              <a:xfrm>
                <a:off x="5832000" y="4536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</p:grpSp>
        <p:cxnSp>
          <p:nvCxnSpPr>
            <p:cNvPr id="66" name="Connecteur en angle 65"/>
            <p:cNvCxnSpPr>
              <a:endCxn id="7" idx="1"/>
            </p:cNvCxnSpPr>
            <p:nvPr/>
          </p:nvCxnSpPr>
          <p:spPr>
            <a:xfrm rot="16200000" flipH="1">
              <a:off x="5567762" y="4744293"/>
              <a:ext cx="1152000" cy="864000"/>
            </a:xfrm>
            <a:prstGeom prst="bentConnector4">
              <a:avLst>
                <a:gd name="adj1" fmla="val 37500"/>
                <a:gd name="adj2" fmla="val 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e 83"/>
          <p:cNvGrpSpPr/>
          <p:nvPr/>
        </p:nvGrpSpPr>
        <p:grpSpPr>
          <a:xfrm flipH="1">
            <a:off x="5423762" y="4312292"/>
            <a:ext cx="1152000" cy="1728000"/>
            <a:chOff x="5423762" y="4312293"/>
            <a:chExt cx="1152000" cy="1728000"/>
          </a:xfrm>
        </p:grpSpPr>
        <p:grpSp>
          <p:nvGrpSpPr>
            <p:cNvPr id="85" name="Groupe 84"/>
            <p:cNvGrpSpPr>
              <a:grpSpLocks noChangeAspect="1"/>
            </p:cNvGrpSpPr>
            <p:nvPr/>
          </p:nvGrpSpPr>
          <p:grpSpPr>
            <a:xfrm>
              <a:off x="5423762" y="4312293"/>
              <a:ext cx="1152000" cy="1728000"/>
              <a:chOff x="5832000" y="4536000"/>
              <a:chExt cx="576000" cy="864000"/>
            </a:xfrm>
          </p:grpSpPr>
          <p:sp>
            <p:nvSpPr>
              <p:cNvPr id="87" name="Forme libre : forme 4">
                <a:extLst>
                  <a:ext uri="{FF2B5EF4-FFF2-40B4-BE49-F238E27FC236}">
                    <a16:creationId xmlns:a16="http://schemas.microsoft.com/office/drawing/2014/main" id="{E7E1B041-50C2-4632-9297-E0B744B2E2A1}"/>
                  </a:ext>
                </a:extLst>
              </p:cNvPr>
              <p:cNvSpPr/>
              <p:nvPr/>
            </p:nvSpPr>
            <p:spPr>
              <a:xfrm>
                <a:off x="5832000" y="5112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88" name="Forme libre : forme 5">
                <a:extLst>
                  <a:ext uri="{FF2B5EF4-FFF2-40B4-BE49-F238E27FC236}">
                    <a16:creationId xmlns:a16="http://schemas.microsoft.com/office/drawing/2014/main" id="{FA6E55C0-91B5-4C7C-B765-C65F064DFF93}"/>
                  </a:ext>
                </a:extLst>
              </p:cNvPr>
              <p:cNvSpPr/>
              <p:nvPr/>
            </p:nvSpPr>
            <p:spPr>
              <a:xfrm>
                <a:off x="5832000" y="4824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89" name="Forme libre : forme 6">
                <a:extLst>
                  <a:ext uri="{FF2B5EF4-FFF2-40B4-BE49-F238E27FC236}">
                    <a16:creationId xmlns:a16="http://schemas.microsoft.com/office/drawing/2014/main" id="{CE1811D9-EC22-4748-B6DB-207821E0312D}"/>
                  </a:ext>
                </a:extLst>
              </p:cNvPr>
              <p:cNvSpPr/>
              <p:nvPr/>
            </p:nvSpPr>
            <p:spPr>
              <a:xfrm>
                <a:off x="6120000" y="5112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  <p:sp>
            <p:nvSpPr>
              <p:cNvPr id="90" name="Forme libre : forme 7">
                <a:extLst>
                  <a:ext uri="{FF2B5EF4-FFF2-40B4-BE49-F238E27FC236}">
                    <a16:creationId xmlns:a16="http://schemas.microsoft.com/office/drawing/2014/main" id="{EEF95C65-CC96-400B-BBDA-0746C671213D}"/>
                  </a:ext>
                </a:extLst>
              </p:cNvPr>
              <p:cNvSpPr/>
              <p:nvPr/>
            </p:nvSpPr>
            <p:spPr>
              <a:xfrm>
                <a:off x="5832000" y="4536000"/>
                <a:ext cx="288000" cy="288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0" compatLnSpc="0">
                <a:noAutofit/>
              </a:bodyPr>
              <a:lstStyle/>
              <a:p>
                <a:pPr lvl="0" rtl="0" hangingPunct="0">
                  <a:buNone/>
                  <a:tabLst/>
                </a:pPr>
                <a:endParaRPr lang="fr-FR" sz="2400">
                  <a:latin typeface="Liberation Serif" pitchFamily="18"/>
                  <a:ea typeface="Segoe UI" pitchFamily="2"/>
                  <a:cs typeface="Tahoma" pitchFamily="2"/>
                </a:endParaRPr>
              </a:p>
            </p:txBody>
          </p:sp>
        </p:grpSp>
        <p:cxnSp>
          <p:nvCxnSpPr>
            <p:cNvPr id="86" name="Connecteur en angle 85"/>
            <p:cNvCxnSpPr>
              <a:endCxn id="89" idx="1"/>
            </p:cNvCxnSpPr>
            <p:nvPr/>
          </p:nvCxnSpPr>
          <p:spPr>
            <a:xfrm rot="16200000" flipH="1">
              <a:off x="5567762" y="4744293"/>
              <a:ext cx="1152000" cy="864000"/>
            </a:xfrm>
            <a:prstGeom prst="bentConnector4">
              <a:avLst>
                <a:gd name="adj1" fmla="val 37500"/>
                <a:gd name="adj2" fmla="val 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/>
          <p:cNvCxnSpPr/>
          <p:nvPr/>
        </p:nvCxnSpPr>
        <p:spPr>
          <a:xfrm flipV="1">
            <a:off x="2160000" y="3348842"/>
            <a:ext cx="310068" cy="327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976E-6 3.69173E-6 L -0.21748 0.03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2" y="17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AA8A9D4-98E6-4C15-8E40-73A26872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Définitions : </a:t>
            </a:r>
            <a:br>
              <a:rPr lang="fr-FR" dirty="0"/>
            </a:br>
            <a:r>
              <a:rPr lang="fr-FR" dirty="0" err="1"/>
              <a:t>Polycubes</a:t>
            </a:r>
            <a:r>
              <a:rPr lang="fr-FR" dirty="0"/>
              <a:t> et dépliement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AD478916-6D0F-4C41-8E26-892B5854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12722092-0788-42A9-A704-32E530451A2B}" type="slidenum">
              <a:t>3</a:t>
            </a:fld>
            <a:endParaRPr lang="fr-FR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3B8A048D-BFC7-4AE9-9731-909E8C58F4D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9969395"/>
              </p:ext>
            </p:extLst>
          </p:nvPr>
        </p:nvGraphicFramePr>
        <p:xfrm>
          <a:off x="5765807" y="4630368"/>
          <a:ext cx="2879728" cy="1799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66">
                  <a:extLst>
                    <a:ext uri="{9D8B030D-6E8A-4147-A177-3AD203B41FA5}">
                      <a16:colId xmlns:a16="http://schemas.microsoft.com/office/drawing/2014/main" val="175756243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3328401778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2443085964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3148624717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1622308568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27501737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213870233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val="3440723578"/>
                    </a:ext>
                  </a:extLst>
                </a:gridCol>
              </a:tblGrid>
              <a:tr h="359922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276220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19684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38399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56502"/>
                  </a:ext>
                </a:extLst>
              </a:tr>
              <a:tr h="359922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419161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08809E8-A929-48BD-90D8-2D5EFDAC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6596" y="2890797"/>
            <a:ext cx="2933279" cy="2387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BA12EDE-ADC4-4E37-BCDD-D6A0CE2B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63522"/>
              </p:ext>
            </p:extLst>
          </p:nvPr>
        </p:nvGraphicFramePr>
        <p:xfrm>
          <a:off x="6123118" y="2204923"/>
          <a:ext cx="1082553" cy="1079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851">
                  <a:extLst>
                    <a:ext uri="{9D8B030D-6E8A-4147-A177-3AD203B41FA5}">
                      <a16:colId xmlns:a16="http://schemas.microsoft.com/office/drawing/2014/main" val="2842190451"/>
                    </a:ext>
                  </a:extLst>
                </a:gridCol>
                <a:gridCol w="360851">
                  <a:extLst>
                    <a:ext uri="{9D8B030D-6E8A-4147-A177-3AD203B41FA5}">
                      <a16:colId xmlns:a16="http://schemas.microsoft.com/office/drawing/2014/main" val="3120427604"/>
                    </a:ext>
                  </a:extLst>
                </a:gridCol>
                <a:gridCol w="360851">
                  <a:extLst>
                    <a:ext uri="{9D8B030D-6E8A-4147-A177-3AD203B41FA5}">
                      <a16:colId xmlns:a16="http://schemas.microsoft.com/office/drawing/2014/main" val="1739464262"/>
                    </a:ext>
                  </a:extLst>
                </a:gridCol>
              </a:tblGrid>
              <a:tr h="359923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4927"/>
                  </a:ext>
                </a:extLst>
              </a:tr>
              <a:tr h="359923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5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F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8766"/>
                  </a:ext>
                </a:extLst>
              </a:tr>
              <a:tr h="359923"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679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74209578"/>
                  </a:ext>
                </a:extLst>
              </a:tr>
            </a:tbl>
          </a:graphicData>
        </a:graphic>
      </p:graphicFrame>
      <p:pic>
        <p:nvPicPr>
          <p:cNvPr id="14" name="Graphique 13" descr="Fermer">
            <a:extLst>
              <a:ext uri="{FF2B5EF4-FFF2-40B4-BE49-F238E27FC236}">
                <a16:creationId xmlns:a16="http://schemas.microsoft.com/office/drawing/2014/main" id="{C5737A6F-C9F5-4CAF-99BD-52C4ED6C93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3684" y="5209463"/>
            <a:ext cx="641420" cy="64142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7C16B50-680A-4355-B1D9-2B4149D8AA55}"/>
              </a:ext>
            </a:extLst>
          </p:cNvPr>
          <p:cNvCxnSpPr>
            <a:cxnSpLocks/>
          </p:cNvCxnSpPr>
          <p:nvPr/>
        </p:nvCxnSpPr>
        <p:spPr>
          <a:xfrm>
            <a:off x="6664394" y="2744199"/>
            <a:ext cx="1" cy="2785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B593352-9D91-4CF2-92B9-D2D7F61658B2}"/>
              </a:ext>
            </a:extLst>
          </p:cNvPr>
          <p:cNvCxnSpPr/>
          <p:nvPr/>
        </p:nvCxnSpPr>
        <p:spPr>
          <a:xfrm flipV="1">
            <a:off x="2859932" y="2890797"/>
            <a:ext cx="3015574" cy="591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AA51C60-1FCE-4936-A67D-D290270C0266}"/>
              </a:ext>
            </a:extLst>
          </p:cNvPr>
          <p:cNvCxnSpPr>
            <a:cxnSpLocks/>
          </p:cNvCxnSpPr>
          <p:nvPr/>
        </p:nvCxnSpPr>
        <p:spPr>
          <a:xfrm>
            <a:off x="3300055" y="4533090"/>
            <a:ext cx="2281787" cy="9970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2600BDF0-AF87-4F5C-92F6-45B54DCDE238}"/>
              </a:ext>
            </a:extLst>
          </p:cNvPr>
          <p:cNvSpPr txBox="1"/>
          <p:nvPr/>
        </p:nvSpPr>
        <p:spPr>
          <a:xfrm>
            <a:off x="592853" y="6060646"/>
            <a:ext cx="442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Dépliement par </a:t>
            </a:r>
            <a:r>
              <a:rPr lang="fr-FR" dirty="0" smtClean="0"/>
              <a:t>arêtes </a:t>
            </a:r>
            <a:r>
              <a:rPr lang="fr-FR" dirty="0"/>
              <a:t>: pas toujours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7DD7F065-9668-4F08-A6B1-13CAF6CBAD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7" y="1420498"/>
            <a:ext cx="3401584" cy="329259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B5322AF-E217-4196-895E-D4F3667E01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8906" y="3821134"/>
            <a:ext cx="1050616" cy="9823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D9EA6029-FEAB-4D93-8FFC-E98C9339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0D25651D-6BB3-4992-A34D-E18C9ED915A0}" type="slidenum">
              <a:t>30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939774-5A02-49FE-A835-22842C2D318D}"/>
              </a:ext>
            </a:extLst>
          </p:cNvPr>
          <p:cNvSpPr txBox="1"/>
          <p:nvPr/>
        </p:nvSpPr>
        <p:spPr>
          <a:xfrm>
            <a:off x="5184000" y="2016360"/>
            <a:ext cx="4135098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Les y-faces sont traitées différemment selon leur rattachement aux bases 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9B0224-9B21-4374-BD59-0C57FA1D2F03}"/>
              </a:ext>
            </a:extLst>
          </p:cNvPr>
          <p:cNvSpPr txBox="1"/>
          <p:nvPr/>
        </p:nvSpPr>
        <p:spPr>
          <a:xfrm>
            <a:off x="224130" y="4526668"/>
            <a:ext cx="68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Front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720000" y="4896000"/>
            <a:ext cx="2879999" cy="288000"/>
            <a:chOff x="720000" y="4896000"/>
            <a:chExt cx="2879999" cy="288000"/>
          </a:xfrm>
        </p:grpSpPr>
        <p:sp>
          <p:nvSpPr>
            <p:cNvPr id="28" name="Forme libre : forme 14">
              <a:extLst>
                <a:ext uri="{FF2B5EF4-FFF2-40B4-BE49-F238E27FC236}">
                  <a16:creationId xmlns:a16="http://schemas.microsoft.com/office/drawing/2014/main" id="{EF1BB0FA-526C-4C92-AA90-61992BFFA6B7}"/>
                </a:ext>
              </a:extLst>
            </p:cNvPr>
            <p:cNvSpPr/>
            <p:nvPr/>
          </p:nvSpPr>
          <p:spPr>
            <a:xfrm>
              <a:off x="3311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29" name="Forme libre : forme 15">
              <a:extLst>
                <a:ext uri="{FF2B5EF4-FFF2-40B4-BE49-F238E27FC236}">
                  <a16:creationId xmlns:a16="http://schemas.microsoft.com/office/drawing/2014/main" id="{213B50E0-DF93-423C-8941-57BEB8F258A5}"/>
                </a:ext>
              </a:extLst>
            </p:cNvPr>
            <p:cNvSpPr/>
            <p:nvPr/>
          </p:nvSpPr>
          <p:spPr>
            <a:xfrm>
              <a:off x="302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0" name="Forme libre : forme 16">
              <a:extLst>
                <a:ext uri="{FF2B5EF4-FFF2-40B4-BE49-F238E27FC236}">
                  <a16:creationId xmlns:a16="http://schemas.microsoft.com/office/drawing/2014/main" id="{1B015C75-0A8C-4E7A-9A59-0BADDAACBDFC}"/>
                </a:ext>
              </a:extLst>
            </p:cNvPr>
            <p:cNvSpPr/>
            <p:nvPr/>
          </p:nvSpPr>
          <p:spPr>
            <a:xfrm>
              <a:off x="273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1" name="Forme libre : forme 17">
              <a:extLst>
                <a:ext uri="{FF2B5EF4-FFF2-40B4-BE49-F238E27FC236}">
                  <a16:creationId xmlns:a16="http://schemas.microsoft.com/office/drawing/2014/main" id="{C8011D82-972B-46D7-9B3E-FDE8B7A43353}"/>
                </a:ext>
              </a:extLst>
            </p:cNvPr>
            <p:cNvSpPr/>
            <p:nvPr/>
          </p:nvSpPr>
          <p:spPr>
            <a:xfrm>
              <a:off x="2448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2" name="Forme libre : forme 18">
              <a:extLst>
                <a:ext uri="{FF2B5EF4-FFF2-40B4-BE49-F238E27FC236}">
                  <a16:creationId xmlns:a16="http://schemas.microsoft.com/office/drawing/2014/main" id="{E8BA8A8D-81D6-4AFE-A698-5733A8F0A447}"/>
                </a:ext>
              </a:extLst>
            </p:cNvPr>
            <p:cNvSpPr/>
            <p:nvPr/>
          </p:nvSpPr>
          <p:spPr>
            <a:xfrm>
              <a:off x="216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3" name="Forme libre : forme 19">
              <a:extLst>
                <a:ext uri="{FF2B5EF4-FFF2-40B4-BE49-F238E27FC236}">
                  <a16:creationId xmlns:a16="http://schemas.microsoft.com/office/drawing/2014/main" id="{A4D78494-4AE0-4CCC-836E-62A0C4270CAD}"/>
                </a:ext>
              </a:extLst>
            </p:cNvPr>
            <p:cNvSpPr/>
            <p:nvPr/>
          </p:nvSpPr>
          <p:spPr>
            <a:xfrm>
              <a:off x="1872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4" name="Forme libre : forme 20">
              <a:extLst>
                <a:ext uri="{FF2B5EF4-FFF2-40B4-BE49-F238E27FC236}">
                  <a16:creationId xmlns:a16="http://schemas.microsoft.com/office/drawing/2014/main" id="{837B3ED9-EB91-44AB-B3AA-654D658D270F}"/>
                </a:ext>
              </a:extLst>
            </p:cNvPr>
            <p:cNvSpPr/>
            <p:nvPr/>
          </p:nvSpPr>
          <p:spPr>
            <a:xfrm>
              <a:off x="1584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5" name="Forme libre : forme 21">
              <a:extLst>
                <a:ext uri="{FF2B5EF4-FFF2-40B4-BE49-F238E27FC236}">
                  <a16:creationId xmlns:a16="http://schemas.microsoft.com/office/drawing/2014/main" id="{88AF1603-7364-4A57-97FA-3AAC4B909173}"/>
                </a:ext>
              </a:extLst>
            </p:cNvPr>
            <p:cNvSpPr/>
            <p:nvPr/>
          </p:nvSpPr>
          <p:spPr>
            <a:xfrm>
              <a:off x="1296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6" name="Forme libre : forme 22">
              <a:extLst>
                <a:ext uri="{FF2B5EF4-FFF2-40B4-BE49-F238E27FC236}">
                  <a16:creationId xmlns:a16="http://schemas.microsoft.com/office/drawing/2014/main" id="{BA5CADBD-FEFB-44C4-A890-4B309C9F8190}"/>
                </a:ext>
              </a:extLst>
            </p:cNvPr>
            <p:cNvSpPr/>
            <p:nvPr/>
          </p:nvSpPr>
          <p:spPr>
            <a:xfrm>
              <a:off x="1007999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37" name="Forme libre : forme 23">
              <a:extLst>
                <a:ext uri="{FF2B5EF4-FFF2-40B4-BE49-F238E27FC236}">
                  <a16:creationId xmlns:a16="http://schemas.microsoft.com/office/drawing/2014/main" id="{26018C03-0B61-4576-BC8A-696A68203897}"/>
                </a:ext>
              </a:extLst>
            </p:cNvPr>
            <p:cNvSpPr/>
            <p:nvPr/>
          </p:nvSpPr>
          <p:spPr>
            <a:xfrm>
              <a:off x="720000" y="489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66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38" name="Titre 1">
            <a:extLst>
              <a:ext uri="{FF2B5EF4-FFF2-40B4-BE49-F238E27FC236}">
                <a16:creationId xmlns:a16="http://schemas.microsoft.com/office/drawing/2014/main" id="{EC03E219-A0D1-431B-997F-6E834CA243D5}"/>
              </a:ext>
            </a:extLst>
          </p:cNvPr>
          <p:cNvSpPr txBox="1">
            <a:spLocks/>
          </p:cNvSpPr>
          <p:nvPr/>
        </p:nvSpPr>
        <p:spPr>
          <a:xfrm>
            <a:off x="431718" y="160552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503972" rtl="0" eaLnBrk="1" latinLnBrk="0" hangingPunct="1">
              <a:spcBef>
                <a:spcPct val="0"/>
              </a:spcBef>
              <a:buNone/>
              <a:defRPr sz="4850" kern="1200">
                <a:solidFill>
                  <a:srgbClr val="D2273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dirty="0" smtClean="0"/>
              <a:t>Cas 2 : </a:t>
            </a:r>
            <a:br>
              <a:rPr lang="fr-FR" dirty="0" smtClean="0"/>
            </a:br>
            <a:r>
              <a:rPr lang="fr-FR" sz="4000" dirty="0" smtClean="0"/>
              <a:t>Chaque base dépasse d’un côté</a:t>
            </a:r>
            <a:endParaRPr lang="fr-FR" sz="4000" dirty="0"/>
          </a:p>
        </p:txBody>
      </p:sp>
      <p:sp>
        <p:nvSpPr>
          <p:cNvPr id="39" name="Forme libre : forme 26">
            <a:extLst>
              <a:ext uri="{FF2B5EF4-FFF2-40B4-BE49-F238E27FC236}">
                <a16:creationId xmlns:a16="http://schemas.microsoft.com/office/drawing/2014/main" id="{C69E61E3-430D-42D2-ACC6-F85EC5557D84}"/>
              </a:ext>
            </a:extLst>
          </p:cNvPr>
          <p:cNvSpPr/>
          <p:nvPr/>
        </p:nvSpPr>
        <p:spPr>
          <a:xfrm rot="5400000">
            <a:off x="1872000" y="518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0" name="Forme libre : forme 26">
            <a:extLst>
              <a:ext uri="{FF2B5EF4-FFF2-40B4-BE49-F238E27FC236}">
                <a16:creationId xmlns:a16="http://schemas.microsoft.com/office/drawing/2014/main" id="{C69E61E3-430D-42D2-ACC6-F85EC5557D84}"/>
              </a:ext>
            </a:extLst>
          </p:cNvPr>
          <p:cNvSpPr/>
          <p:nvPr/>
        </p:nvSpPr>
        <p:spPr>
          <a:xfrm rot="5400000">
            <a:off x="1295999" y="518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1" name="Forme libre : forme 26">
            <a:extLst>
              <a:ext uri="{FF2B5EF4-FFF2-40B4-BE49-F238E27FC236}">
                <a16:creationId xmlns:a16="http://schemas.microsoft.com/office/drawing/2014/main" id="{C69E61E3-430D-42D2-ACC6-F85EC5557D84}"/>
              </a:ext>
            </a:extLst>
          </p:cNvPr>
          <p:cNvSpPr/>
          <p:nvPr/>
        </p:nvSpPr>
        <p:spPr>
          <a:xfrm rot="5400000">
            <a:off x="2160000" y="5184000"/>
            <a:ext cx="288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184000" y="3195163"/>
            <a:ext cx="4032000" cy="288000"/>
            <a:chOff x="4968000" y="3816000"/>
            <a:chExt cx="4032000" cy="288000"/>
          </a:xfrm>
        </p:grpSpPr>
        <p:sp>
          <p:nvSpPr>
            <p:cNvPr id="47" name="Forme libre : forme 2">
              <a:extLst>
                <a:ext uri="{FF2B5EF4-FFF2-40B4-BE49-F238E27FC236}">
                  <a16:creationId xmlns:a16="http://schemas.microsoft.com/office/drawing/2014/main" id="{83A7A93F-C75B-4141-8A63-6F38602FD936}"/>
                </a:ext>
              </a:extLst>
            </p:cNvPr>
            <p:cNvSpPr/>
            <p:nvPr/>
          </p:nvSpPr>
          <p:spPr>
            <a:xfrm>
              <a:off x="5544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0" name="Forme libre : forme 3">
              <a:extLst>
                <a:ext uri="{FF2B5EF4-FFF2-40B4-BE49-F238E27FC236}">
                  <a16:creationId xmlns:a16="http://schemas.microsoft.com/office/drawing/2014/main" id="{2F9B0D76-169B-40A1-8630-FA60F33F713D}"/>
                </a:ext>
              </a:extLst>
            </p:cNvPr>
            <p:cNvSpPr/>
            <p:nvPr/>
          </p:nvSpPr>
          <p:spPr>
            <a:xfrm>
              <a:off x="5256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1" name="Forme libre : forme 4">
              <a:extLst>
                <a:ext uri="{FF2B5EF4-FFF2-40B4-BE49-F238E27FC236}">
                  <a16:creationId xmlns:a16="http://schemas.microsoft.com/office/drawing/2014/main" id="{B08C45FB-02D9-4792-AFA4-82F56511F5F0}"/>
                </a:ext>
              </a:extLst>
            </p:cNvPr>
            <p:cNvSpPr/>
            <p:nvPr/>
          </p:nvSpPr>
          <p:spPr>
            <a:xfrm>
              <a:off x="4968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2" name="Forme libre : forme 5">
              <a:extLst>
                <a:ext uri="{FF2B5EF4-FFF2-40B4-BE49-F238E27FC236}">
                  <a16:creationId xmlns:a16="http://schemas.microsoft.com/office/drawing/2014/main" id="{3A33C103-E65D-4FD1-B711-202CC90A9083}"/>
                </a:ext>
              </a:extLst>
            </p:cNvPr>
            <p:cNvSpPr/>
            <p:nvPr/>
          </p:nvSpPr>
          <p:spPr>
            <a:xfrm>
              <a:off x="6983999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3" name="Forme libre : forme 6">
              <a:extLst>
                <a:ext uri="{FF2B5EF4-FFF2-40B4-BE49-F238E27FC236}">
                  <a16:creationId xmlns:a16="http://schemas.microsoft.com/office/drawing/2014/main" id="{E49DE13C-65C0-497A-824F-B45783DECE3F}"/>
                </a:ext>
              </a:extLst>
            </p:cNvPr>
            <p:cNvSpPr/>
            <p:nvPr/>
          </p:nvSpPr>
          <p:spPr>
            <a:xfrm>
              <a:off x="6696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4" name="Forme libre : forme 7">
              <a:extLst>
                <a:ext uri="{FF2B5EF4-FFF2-40B4-BE49-F238E27FC236}">
                  <a16:creationId xmlns:a16="http://schemas.microsoft.com/office/drawing/2014/main" id="{E2802B62-41EB-4843-956C-8282D81AB358}"/>
                </a:ext>
              </a:extLst>
            </p:cNvPr>
            <p:cNvSpPr/>
            <p:nvPr/>
          </p:nvSpPr>
          <p:spPr>
            <a:xfrm>
              <a:off x="6408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6" name="Forme libre : forme 8">
              <a:extLst>
                <a:ext uri="{FF2B5EF4-FFF2-40B4-BE49-F238E27FC236}">
                  <a16:creationId xmlns:a16="http://schemas.microsoft.com/office/drawing/2014/main" id="{5B34BF8E-64BE-4125-9920-7AD7B2782A27}"/>
                </a:ext>
              </a:extLst>
            </p:cNvPr>
            <p:cNvSpPr/>
            <p:nvPr/>
          </p:nvSpPr>
          <p:spPr>
            <a:xfrm>
              <a:off x="6120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7" name="Forme libre : forme 9">
              <a:extLst>
                <a:ext uri="{FF2B5EF4-FFF2-40B4-BE49-F238E27FC236}">
                  <a16:creationId xmlns:a16="http://schemas.microsoft.com/office/drawing/2014/main" id="{1E30387C-C53C-4272-95C1-42DBAAF4AE92}"/>
                </a:ext>
              </a:extLst>
            </p:cNvPr>
            <p:cNvSpPr/>
            <p:nvPr/>
          </p:nvSpPr>
          <p:spPr>
            <a:xfrm>
              <a:off x="5832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59" name="Forme libre : forme 10">
              <a:extLst>
                <a:ext uri="{FF2B5EF4-FFF2-40B4-BE49-F238E27FC236}">
                  <a16:creationId xmlns:a16="http://schemas.microsoft.com/office/drawing/2014/main" id="{4D3D2B73-31AB-4C1C-8BB9-6F32E4E486DB}"/>
                </a:ext>
              </a:extLst>
            </p:cNvPr>
            <p:cNvSpPr/>
            <p:nvPr/>
          </p:nvSpPr>
          <p:spPr>
            <a:xfrm>
              <a:off x="7848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0" name="Forme libre : forme 11">
              <a:extLst>
                <a:ext uri="{FF2B5EF4-FFF2-40B4-BE49-F238E27FC236}">
                  <a16:creationId xmlns:a16="http://schemas.microsoft.com/office/drawing/2014/main" id="{09A811B1-27CB-4A87-AE80-19DA18C183F3}"/>
                </a:ext>
              </a:extLst>
            </p:cNvPr>
            <p:cNvSpPr/>
            <p:nvPr/>
          </p:nvSpPr>
          <p:spPr>
            <a:xfrm>
              <a:off x="7560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1" name="Forme libre : forme 12">
              <a:extLst>
                <a:ext uri="{FF2B5EF4-FFF2-40B4-BE49-F238E27FC236}">
                  <a16:creationId xmlns:a16="http://schemas.microsoft.com/office/drawing/2014/main" id="{10B56A4A-D94D-47CC-8D87-63564A8BC8F1}"/>
                </a:ext>
              </a:extLst>
            </p:cNvPr>
            <p:cNvSpPr/>
            <p:nvPr/>
          </p:nvSpPr>
          <p:spPr>
            <a:xfrm>
              <a:off x="7272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3" name="Forme libre : forme 13">
              <a:extLst>
                <a:ext uri="{FF2B5EF4-FFF2-40B4-BE49-F238E27FC236}">
                  <a16:creationId xmlns:a16="http://schemas.microsoft.com/office/drawing/2014/main" id="{22679672-4314-4C38-80CE-F3AD31612A24}"/>
                </a:ext>
              </a:extLst>
            </p:cNvPr>
            <p:cNvSpPr/>
            <p:nvPr/>
          </p:nvSpPr>
          <p:spPr>
            <a:xfrm>
              <a:off x="8712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4" name="Forme libre : forme 14">
              <a:extLst>
                <a:ext uri="{FF2B5EF4-FFF2-40B4-BE49-F238E27FC236}">
                  <a16:creationId xmlns:a16="http://schemas.microsoft.com/office/drawing/2014/main" id="{6E120B95-49B0-408E-AE66-4505FE292527}"/>
                </a:ext>
              </a:extLst>
            </p:cNvPr>
            <p:cNvSpPr/>
            <p:nvPr/>
          </p:nvSpPr>
          <p:spPr>
            <a:xfrm>
              <a:off x="8424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5" name="Forme libre : forme 15">
              <a:extLst>
                <a:ext uri="{FF2B5EF4-FFF2-40B4-BE49-F238E27FC236}">
                  <a16:creationId xmlns:a16="http://schemas.microsoft.com/office/drawing/2014/main" id="{2A13AE8C-5293-4878-8556-8018DF5BE8FE}"/>
                </a:ext>
              </a:extLst>
            </p:cNvPr>
            <p:cNvSpPr/>
            <p:nvPr/>
          </p:nvSpPr>
          <p:spPr>
            <a:xfrm>
              <a:off x="8136000" y="381600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66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11999" y="5186672"/>
            <a:ext cx="864000" cy="579175"/>
            <a:chOff x="8706960" y="3240480"/>
            <a:chExt cx="864000" cy="579175"/>
          </a:xfrm>
        </p:grpSpPr>
        <p:sp>
          <p:nvSpPr>
            <p:cNvPr id="67" name="Forme libre : forme 29">
              <a:extLst>
                <a:ext uri="{FF2B5EF4-FFF2-40B4-BE49-F238E27FC236}">
                  <a16:creationId xmlns:a16="http://schemas.microsoft.com/office/drawing/2014/main" id="{3B5B662D-B2A2-4455-BD60-0518BD0DA6B1}"/>
                </a:ext>
              </a:extLst>
            </p:cNvPr>
            <p:cNvSpPr/>
            <p:nvPr/>
          </p:nvSpPr>
          <p:spPr>
            <a:xfrm>
              <a:off x="8706960" y="3240480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8" name="Forme libre : forme 29">
              <a:extLst>
                <a:ext uri="{FF2B5EF4-FFF2-40B4-BE49-F238E27FC236}">
                  <a16:creationId xmlns:a16="http://schemas.microsoft.com/office/drawing/2014/main" id="{3B5B662D-B2A2-4455-BD60-0518BD0DA6B1}"/>
                </a:ext>
              </a:extLst>
            </p:cNvPr>
            <p:cNvSpPr/>
            <p:nvPr/>
          </p:nvSpPr>
          <p:spPr>
            <a:xfrm>
              <a:off x="8706960" y="3530854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9" name="Forme libre : forme 29">
              <a:extLst>
                <a:ext uri="{FF2B5EF4-FFF2-40B4-BE49-F238E27FC236}">
                  <a16:creationId xmlns:a16="http://schemas.microsoft.com/office/drawing/2014/main" id="{3B5B662D-B2A2-4455-BD60-0518BD0DA6B1}"/>
                </a:ext>
              </a:extLst>
            </p:cNvPr>
            <p:cNvSpPr/>
            <p:nvPr/>
          </p:nvSpPr>
          <p:spPr>
            <a:xfrm>
              <a:off x="8994960" y="3530854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71" name="Forme libre : forme 29">
              <a:extLst>
                <a:ext uri="{FF2B5EF4-FFF2-40B4-BE49-F238E27FC236}">
                  <a16:creationId xmlns:a16="http://schemas.microsoft.com/office/drawing/2014/main" id="{3B5B662D-B2A2-4455-BD60-0518BD0DA6B1}"/>
                </a:ext>
              </a:extLst>
            </p:cNvPr>
            <p:cNvSpPr/>
            <p:nvPr/>
          </p:nvSpPr>
          <p:spPr>
            <a:xfrm>
              <a:off x="9282960" y="3531655"/>
              <a:ext cx="288000" cy="28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72" name="Forme libre : forme 38">
            <a:extLst>
              <a:ext uri="{FF2B5EF4-FFF2-40B4-BE49-F238E27FC236}">
                <a16:creationId xmlns:a16="http://schemas.microsoft.com/office/drawing/2014/main" id="{E5FBFB59-C285-4556-9EC5-BF9A941415F8}"/>
              </a:ext>
            </a:extLst>
          </p:cNvPr>
          <p:cNvSpPr/>
          <p:nvPr/>
        </p:nvSpPr>
        <p:spPr>
          <a:xfrm flipH="1">
            <a:off x="3281410" y="5082639"/>
            <a:ext cx="349178" cy="7837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00">
            <a:solidFill>
              <a:srgbClr val="00CC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986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835E-6 -1.16758E-6 L -0.357 0.339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8" y="16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2EFAC-65E8-4386-BE0D-6BE499E59A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Cas 2 : </a:t>
            </a:r>
            <a:br>
              <a:rPr lang="fr-FR" dirty="0"/>
            </a:br>
            <a:r>
              <a:rPr lang="fr-FR" sz="5400" dirty="0"/>
              <a:t>Chaque base dépasse d’un côté</a:t>
            </a:r>
          </a:p>
        </p:txBody>
      </p:sp>
      <p:sp>
        <p:nvSpPr>
          <p:cNvPr id="36" name="Espace réservé du numéro de diapositive 3">
            <a:extLst>
              <a:ext uri="{FF2B5EF4-FFF2-40B4-BE49-F238E27FC236}">
                <a16:creationId xmlns:a16="http://schemas.microsoft.com/office/drawing/2014/main" id="{DA970637-0920-48C3-838C-50640A56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65B7EF66-5594-41DE-8AEB-DA8DC638318E}" type="slidenum">
              <a:t>31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A3CBFB-3958-49EA-A945-92953B32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96" y="1713279"/>
            <a:ext cx="3677843" cy="47256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2B49DE-4BB5-4DE0-AD21-475F728CE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8" y="4572000"/>
            <a:ext cx="1217498" cy="186690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079141EE-E351-482A-9530-21B4F92B3A3C}"/>
              </a:ext>
            </a:extLst>
          </p:cNvPr>
          <p:cNvSpPr txBox="1"/>
          <p:nvPr/>
        </p:nvSpPr>
        <p:spPr>
          <a:xfrm>
            <a:off x="46502" y="623673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Back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69B8EE-D06F-4F6D-9C00-22E90CF8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89514" y="1330106"/>
            <a:ext cx="3419477" cy="51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F9654996-01ED-4C59-9DD3-21CDC9BE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5E9CA-30F6-414A-B1D8-671A20B8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8F639C5-77B1-4F31-9E28-3B8288BFA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36" y="1816421"/>
            <a:ext cx="4407021" cy="44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Algo</a:t>
            </a:r>
            <a:r>
              <a:rPr lang="fr-FR" dirty="0"/>
              <a:t> pour une nouvelle classe de </a:t>
            </a:r>
            <a:r>
              <a:rPr lang="fr-FR" dirty="0" err="1"/>
              <a:t>polycube</a:t>
            </a:r>
            <a:endParaRPr lang="fr-FR" dirty="0"/>
          </a:p>
          <a:p>
            <a:r>
              <a:rPr lang="fr-FR" dirty="0"/>
              <a:t>Perspectives :</a:t>
            </a:r>
          </a:p>
          <a:p>
            <a:pPr lvl="1"/>
            <a:r>
              <a:rPr lang="fr-FR" dirty="0"/>
              <a:t>Traiter d’autres classes</a:t>
            </a:r>
          </a:p>
          <a:p>
            <a:pPr lvl="1"/>
            <a:r>
              <a:rPr lang="fr-FR" dirty="0"/>
              <a:t>Essayer un algo incrémental pour le cas général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C0676F-E0D9-4717-8180-175B7773594A}"/>
              </a:ext>
            </a:extLst>
          </p:cNvPr>
          <p:cNvSpPr txBox="1"/>
          <p:nvPr/>
        </p:nvSpPr>
        <p:spPr>
          <a:xfrm>
            <a:off x="6473071" y="4198751"/>
            <a:ext cx="2121668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84" dirty="0"/>
              <a:t>3822 faces</a:t>
            </a:r>
          </a:p>
          <a:p>
            <a:r>
              <a:rPr lang="fr-FR" sz="1984" dirty="0"/>
              <a:t>Genre 540</a:t>
            </a:r>
          </a:p>
        </p:txBody>
      </p:sp>
    </p:spTree>
    <p:extLst>
      <p:ext uri="{BB962C8B-B14F-4D97-AF65-F5344CB8AC3E}">
        <p14:creationId xmlns:p14="http://schemas.microsoft.com/office/powerpoint/2010/main" val="13147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28D04-8872-49E7-B90A-558CBFBA8A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Définitions : </a:t>
            </a:r>
            <a:br>
              <a:rPr lang="fr-FR" dirty="0"/>
            </a:br>
            <a:r>
              <a:rPr lang="fr-FR" dirty="0" err="1"/>
              <a:t>Polycubes</a:t>
            </a:r>
            <a:r>
              <a:rPr lang="fr-FR" dirty="0"/>
              <a:t> et dépliement</a:t>
            </a:r>
            <a:endParaRPr lang="fr-FR" dirty="0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6EEF4705-4D5C-492A-B9F6-F5043D1A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6BA92E90-3FA7-41B9-A822-739D3FD39D69}" type="slidenum">
              <a:t>4</a:t>
            </a:fld>
            <a:endParaRPr lang="fr-FR" dirty="0"/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657538B1-6CFB-48CA-8761-8049B8DA2892}"/>
              </a:ext>
            </a:extLst>
          </p:cNvPr>
          <p:cNvSpPr/>
          <p:nvPr/>
        </p:nvSpPr>
        <p:spPr>
          <a:xfrm>
            <a:off x="2736000" y="4464000"/>
            <a:ext cx="129599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D026A570-B382-48C7-85BB-11A7AB56F690}"/>
              </a:ext>
            </a:extLst>
          </p:cNvPr>
          <p:cNvSpPr/>
          <p:nvPr/>
        </p:nvSpPr>
        <p:spPr>
          <a:xfrm>
            <a:off x="6192000" y="4520160"/>
            <a:ext cx="1296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0" tIns="0" rIns="0" bIns="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59F2FF-39E2-4C93-A2F6-2BC8C0C492BF}"/>
              </a:ext>
            </a:extLst>
          </p:cNvPr>
          <p:cNvSpPr txBox="1"/>
          <p:nvPr/>
        </p:nvSpPr>
        <p:spPr>
          <a:xfrm>
            <a:off x="576000" y="6192000"/>
            <a:ext cx="2206992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Dépliement par </a:t>
            </a:r>
            <a:r>
              <a:rPr lang="fr-FR" sz="1800" b="0" i="0" u="none" strike="noStrike" kern="1200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arêtes</a:t>
            </a: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9316F8-279B-406D-B10C-964E53A2ADE1}"/>
              </a:ext>
            </a:extLst>
          </p:cNvPr>
          <p:cNvSpPr txBox="1"/>
          <p:nvPr/>
        </p:nvSpPr>
        <p:spPr>
          <a:xfrm>
            <a:off x="4336645" y="6186992"/>
            <a:ext cx="215588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Dépliement par grille</a:t>
            </a: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2CEEBD-A66E-40F3-80A5-956E9CCEADF7}"/>
              </a:ext>
            </a:extLst>
          </p:cNvPr>
          <p:cNvSpPr txBox="1"/>
          <p:nvPr/>
        </p:nvSpPr>
        <p:spPr>
          <a:xfrm>
            <a:off x="7475057" y="6153480"/>
            <a:ext cx="255984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Dépliement par grille 2x2</a:t>
            </a:r>
            <a:endParaRPr lang="fr-FR" sz="1800" b="0" i="0" u="none" strike="noStrike" kern="1200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1E2AFE-1ECA-4EFB-81BD-4546B9C5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456000"/>
            <a:ext cx="1800000" cy="22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57498C-A5EC-47D2-A619-0371963C895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48180" y="3456000"/>
            <a:ext cx="180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A7C530-1AD3-44E1-B0BA-E25ABE820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0" y="3450903"/>
            <a:ext cx="1852063" cy="22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3605350" y="2795452"/>
            <a:ext cx="3083686" cy="3230880"/>
          </a:xfrm>
          <a:prstGeom prst="ellipse">
            <a:avLst/>
          </a:prstGeom>
          <a:noFill/>
          <a:ln w="38100">
            <a:solidFill>
              <a:srgbClr val="EE2B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122">
            <a:extLst>
              <a:ext uri="{FF2B5EF4-FFF2-40B4-BE49-F238E27FC236}">
                <a16:creationId xmlns:a16="http://schemas.microsoft.com/office/drawing/2014/main" id="{05F37554-07EA-4C8E-B122-744DE5053E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7755" y="3753122"/>
            <a:ext cx="1130017" cy="143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37B33BAA-CFDF-4B30-AEC2-A9ABECE7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Définitions : </a:t>
            </a:r>
            <a:br>
              <a:rPr lang="fr-FR" dirty="0"/>
            </a:br>
            <a:r>
              <a:rPr lang="fr-FR" dirty="0" err="1"/>
              <a:t>Polycubes</a:t>
            </a:r>
            <a:r>
              <a:rPr lang="fr-FR" dirty="0"/>
              <a:t> et dépliement</a:t>
            </a:r>
            <a:endParaRPr lang="fr-FR" dirty="0"/>
          </a:p>
        </p:txBody>
      </p:sp>
      <p:sp>
        <p:nvSpPr>
          <p:cNvPr id="122" name="Espace réservé du numéro de diapositive 3">
            <a:extLst>
              <a:ext uri="{FF2B5EF4-FFF2-40B4-BE49-F238E27FC236}">
                <a16:creationId xmlns:a16="http://schemas.microsoft.com/office/drawing/2014/main" id="{1559AB33-9629-4697-8313-E90D7346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9637364A-0232-4924-AB50-73D37C56DD1F}" type="slidenum">
              <a:t>5</a:t>
            </a:fld>
            <a:endParaRPr lang="fr-FR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9E1D2360-0B4A-4676-AAF8-5353E278B809}"/>
              </a:ext>
            </a:extLst>
          </p:cNvPr>
          <p:cNvSpPr/>
          <p:nvPr/>
        </p:nvSpPr>
        <p:spPr>
          <a:xfrm>
            <a:off x="6791101" y="4593003"/>
            <a:ext cx="839519" cy="8395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333">
                <a:moveTo>
                  <a:pt x="0" y="2333"/>
                </a:moveTo>
                <a:lnTo>
                  <a:pt x="0" y="1166"/>
                </a:lnTo>
                <a:lnTo>
                  <a:pt x="0" y="0"/>
                </a:lnTo>
                <a:lnTo>
                  <a:pt x="1167" y="0"/>
                </a:lnTo>
                <a:lnTo>
                  <a:pt x="1167" y="1166"/>
                </a:lnTo>
                <a:lnTo>
                  <a:pt x="2333" y="1166"/>
                </a:lnTo>
                <a:lnTo>
                  <a:pt x="2333" y="2333"/>
                </a:lnTo>
                <a:lnTo>
                  <a:pt x="1167" y="2333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E845B87-E42B-427E-BB82-B990705EE7C6}"/>
              </a:ext>
            </a:extLst>
          </p:cNvPr>
          <p:cNvSpPr/>
          <p:nvPr/>
        </p:nvSpPr>
        <p:spPr>
          <a:xfrm>
            <a:off x="7631342" y="4173243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56E55B86-FBCF-42FA-BBC2-2D6858DCC50E}"/>
              </a:ext>
            </a:extLst>
          </p:cNvPr>
          <p:cNvSpPr/>
          <p:nvPr/>
        </p:nvSpPr>
        <p:spPr>
          <a:xfrm>
            <a:off x="6791101" y="3753483"/>
            <a:ext cx="419760" cy="8395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7" h="2333">
                <a:moveTo>
                  <a:pt x="0" y="0"/>
                </a:moveTo>
                <a:lnTo>
                  <a:pt x="1167" y="0"/>
                </a:lnTo>
                <a:lnTo>
                  <a:pt x="1167" y="1166"/>
                </a:lnTo>
                <a:lnTo>
                  <a:pt x="1167" y="2333"/>
                </a:lnTo>
                <a:lnTo>
                  <a:pt x="0" y="2333"/>
                </a:lnTo>
                <a:lnTo>
                  <a:pt x="0" y="1166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BC3EAF4-BD48-4241-B9D9-B1B48089D2D1}"/>
              </a:ext>
            </a:extLst>
          </p:cNvPr>
          <p:cNvSpPr/>
          <p:nvPr/>
        </p:nvSpPr>
        <p:spPr>
          <a:xfrm>
            <a:off x="7211221" y="3753122"/>
            <a:ext cx="839519" cy="8395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333">
                <a:moveTo>
                  <a:pt x="2333" y="0"/>
                </a:moveTo>
                <a:lnTo>
                  <a:pt x="2333" y="1166"/>
                </a:lnTo>
                <a:lnTo>
                  <a:pt x="1166" y="1166"/>
                </a:lnTo>
                <a:lnTo>
                  <a:pt x="1166" y="2333"/>
                </a:lnTo>
                <a:lnTo>
                  <a:pt x="0" y="2333"/>
                </a:lnTo>
                <a:lnTo>
                  <a:pt x="0" y="1166"/>
                </a:lnTo>
                <a:lnTo>
                  <a:pt x="0" y="0"/>
                </a:lnTo>
                <a:lnTo>
                  <a:pt x="1166" y="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C5482815-92D2-4F74-AEE8-0BCCF8ABABF8}"/>
              </a:ext>
            </a:extLst>
          </p:cNvPr>
          <p:cNvSpPr/>
          <p:nvPr/>
        </p:nvSpPr>
        <p:spPr>
          <a:xfrm>
            <a:off x="8051102" y="4173243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218B49E-14EA-4D6D-93A7-ABE3B23F1C68}"/>
              </a:ext>
            </a:extLst>
          </p:cNvPr>
          <p:cNvSpPr/>
          <p:nvPr/>
        </p:nvSpPr>
        <p:spPr>
          <a:xfrm>
            <a:off x="6791101" y="5432883"/>
            <a:ext cx="839519" cy="8395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333">
                <a:moveTo>
                  <a:pt x="0" y="0"/>
                </a:moveTo>
                <a:lnTo>
                  <a:pt x="1167" y="0"/>
                </a:lnTo>
                <a:lnTo>
                  <a:pt x="2333" y="0"/>
                </a:lnTo>
                <a:lnTo>
                  <a:pt x="2333" y="1166"/>
                </a:lnTo>
                <a:lnTo>
                  <a:pt x="1167" y="1166"/>
                </a:lnTo>
                <a:lnTo>
                  <a:pt x="1167" y="2333"/>
                </a:lnTo>
                <a:lnTo>
                  <a:pt x="0" y="2333"/>
                </a:lnTo>
                <a:lnTo>
                  <a:pt x="0" y="11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44631D84-3C95-4624-AC14-A4EBBC3E30FB}"/>
              </a:ext>
            </a:extLst>
          </p:cNvPr>
          <p:cNvSpPr/>
          <p:nvPr/>
        </p:nvSpPr>
        <p:spPr>
          <a:xfrm>
            <a:off x="5951222" y="4593003"/>
            <a:ext cx="839519" cy="8395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333">
                <a:moveTo>
                  <a:pt x="1167" y="2333"/>
                </a:moveTo>
                <a:lnTo>
                  <a:pt x="0" y="2333"/>
                </a:lnTo>
                <a:lnTo>
                  <a:pt x="0" y="1166"/>
                </a:lnTo>
                <a:lnTo>
                  <a:pt x="0" y="0"/>
                </a:lnTo>
                <a:lnTo>
                  <a:pt x="1167" y="0"/>
                </a:lnTo>
                <a:lnTo>
                  <a:pt x="2333" y="0"/>
                </a:lnTo>
                <a:lnTo>
                  <a:pt x="2333" y="1166"/>
                </a:lnTo>
                <a:lnTo>
                  <a:pt x="2333" y="2333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6F2D2084-0C3D-49E3-B610-7327D2F1155A}"/>
              </a:ext>
            </a:extLst>
          </p:cNvPr>
          <p:cNvSpPr/>
          <p:nvPr/>
        </p:nvSpPr>
        <p:spPr>
          <a:xfrm>
            <a:off x="6791101" y="2913603"/>
            <a:ext cx="419760" cy="8395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67" h="2333">
                <a:moveTo>
                  <a:pt x="0" y="2333"/>
                </a:moveTo>
                <a:lnTo>
                  <a:pt x="0" y="1166"/>
                </a:lnTo>
                <a:lnTo>
                  <a:pt x="0" y="0"/>
                </a:lnTo>
                <a:lnTo>
                  <a:pt x="1167" y="0"/>
                </a:lnTo>
                <a:lnTo>
                  <a:pt x="1167" y="1166"/>
                </a:lnTo>
                <a:lnTo>
                  <a:pt x="1167" y="2333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FD5B1957-8A9D-43E5-8159-F2598CD65B7E}"/>
              </a:ext>
            </a:extLst>
          </p:cNvPr>
          <p:cNvSpPr/>
          <p:nvPr/>
        </p:nvSpPr>
        <p:spPr>
          <a:xfrm>
            <a:off x="8051102" y="3753483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7A0DF41C-37A9-41F6-B522-E0B4373A5141}"/>
              </a:ext>
            </a:extLst>
          </p:cNvPr>
          <p:cNvSpPr/>
          <p:nvPr/>
        </p:nvSpPr>
        <p:spPr>
          <a:xfrm>
            <a:off x="6791101" y="2913603"/>
            <a:ext cx="0" cy="16794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B7BE1003-0F6D-436B-A70C-D27C679F81BA}"/>
              </a:ext>
            </a:extLst>
          </p:cNvPr>
          <p:cNvSpPr/>
          <p:nvPr/>
        </p:nvSpPr>
        <p:spPr>
          <a:xfrm flipV="1">
            <a:off x="6790742" y="2913241"/>
            <a:ext cx="42012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1" name="Connecteur droit 30">
            <a:extLst>
              <a:ext uri="{FF2B5EF4-FFF2-40B4-BE49-F238E27FC236}">
                <a16:creationId xmlns:a16="http://schemas.microsoft.com/office/drawing/2014/main" id="{B2419E36-11CF-444D-9C97-3EE7CEBAB8B6}"/>
              </a:ext>
            </a:extLst>
          </p:cNvPr>
          <p:cNvSpPr/>
          <p:nvPr/>
        </p:nvSpPr>
        <p:spPr>
          <a:xfrm flipV="1">
            <a:off x="7211221" y="2913963"/>
            <a:ext cx="361" cy="83952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2" name="Connecteur droit 31">
            <a:extLst>
              <a:ext uri="{FF2B5EF4-FFF2-40B4-BE49-F238E27FC236}">
                <a16:creationId xmlns:a16="http://schemas.microsoft.com/office/drawing/2014/main" id="{90FFACF4-1CCD-4646-88EE-8FFF68679DE1}"/>
              </a:ext>
            </a:extLst>
          </p:cNvPr>
          <p:cNvSpPr/>
          <p:nvPr/>
        </p:nvSpPr>
        <p:spPr>
          <a:xfrm>
            <a:off x="7211582" y="3753483"/>
            <a:ext cx="125964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3" name="Connecteur droit 32">
            <a:extLst>
              <a:ext uri="{FF2B5EF4-FFF2-40B4-BE49-F238E27FC236}">
                <a16:creationId xmlns:a16="http://schemas.microsoft.com/office/drawing/2014/main" id="{4CBB366F-FF87-417C-84A8-F87638F52F2D}"/>
              </a:ext>
            </a:extLst>
          </p:cNvPr>
          <p:cNvSpPr/>
          <p:nvPr/>
        </p:nvSpPr>
        <p:spPr>
          <a:xfrm flipV="1">
            <a:off x="8471222" y="3753483"/>
            <a:ext cx="360" cy="83952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4" name="Connecteur droit 33">
            <a:extLst>
              <a:ext uri="{FF2B5EF4-FFF2-40B4-BE49-F238E27FC236}">
                <a16:creationId xmlns:a16="http://schemas.microsoft.com/office/drawing/2014/main" id="{E8290420-618F-4387-9AD5-1B58DACB7F72}"/>
              </a:ext>
            </a:extLst>
          </p:cNvPr>
          <p:cNvSpPr/>
          <p:nvPr/>
        </p:nvSpPr>
        <p:spPr>
          <a:xfrm flipH="1">
            <a:off x="7211221" y="4593003"/>
            <a:ext cx="126036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5" name="Connecteur droit 34">
            <a:extLst>
              <a:ext uri="{FF2B5EF4-FFF2-40B4-BE49-F238E27FC236}">
                <a16:creationId xmlns:a16="http://schemas.microsoft.com/office/drawing/2014/main" id="{444673B8-F52C-468A-8B4D-9B6278B59980}"/>
              </a:ext>
            </a:extLst>
          </p:cNvPr>
          <p:cNvSpPr/>
          <p:nvPr/>
        </p:nvSpPr>
        <p:spPr>
          <a:xfrm flipV="1">
            <a:off x="7211221" y="4593003"/>
            <a:ext cx="0" cy="4086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506E1E11-12F5-4998-A044-AF7A51269BD8}"/>
              </a:ext>
            </a:extLst>
          </p:cNvPr>
          <p:cNvSpPr/>
          <p:nvPr/>
        </p:nvSpPr>
        <p:spPr>
          <a:xfrm flipV="1">
            <a:off x="7211221" y="5001603"/>
            <a:ext cx="420121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7" name="Connecteur droit 36">
            <a:extLst>
              <a:ext uri="{FF2B5EF4-FFF2-40B4-BE49-F238E27FC236}">
                <a16:creationId xmlns:a16="http://schemas.microsoft.com/office/drawing/2014/main" id="{8B0E415C-D381-439D-A184-2B3E31728E05}"/>
              </a:ext>
            </a:extLst>
          </p:cNvPr>
          <p:cNvSpPr/>
          <p:nvPr/>
        </p:nvSpPr>
        <p:spPr>
          <a:xfrm flipV="1">
            <a:off x="7631342" y="5001963"/>
            <a:ext cx="359" cy="86363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8" name="Connecteur droit 37">
            <a:extLst>
              <a:ext uri="{FF2B5EF4-FFF2-40B4-BE49-F238E27FC236}">
                <a16:creationId xmlns:a16="http://schemas.microsoft.com/office/drawing/2014/main" id="{EFA71958-CFB5-4316-AACF-0F97EB9779A5}"/>
              </a:ext>
            </a:extLst>
          </p:cNvPr>
          <p:cNvSpPr/>
          <p:nvPr/>
        </p:nvSpPr>
        <p:spPr>
          <a:xfrm flipH="1">
            <a:off x="7211221" y="5865602"/>
            <a:ext cx="42048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9" name="Connecteur droit 38">
            <a:extLst>
              <a:ext uri="{FF2B5EF4-FFF2-40B4-BE49-F238E27FC236}">
                <a16:creationId xmlns:a16="http://schemas.microsoft.com/office/drawing/2014/main" id="{5EFEF039-C76F-4020-A5C6-03718F1B7909}"/>
              </a:ext>
            </a:extLst>
          </p:cNvPr>
          <p:cNvSpPr/>
          <p:nvPr/>
        </p:nvSpPr>
        <p:spPr>
          <a:xfrm flipV="1">
            <a:off x="7211221" y="5865963"/>
            <a:ext cx="0" cy="4064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0" name="Connecteur droit 39">
            <a:extLst>
              <a:ext uri="{FF2B5EF4-FFF2-40B4-BE49-F238E27FC236}">
                <a16:creationId xmlns:a16="http://schemas.microsoft.com/office/drawing/2014/main" id="{D5B10583-6636-43CD-8AD9-2AD0491A7CD1}"/>
              </a:ext>
            </a:extLst>
          </p:cNvPr>
          <p:cNvSpPr/>
          <p:nvPr/>
        </p:nvSpPr>
        <p:spPr>
          <a:xfrm flipH="1" flipV="1">
            <a:off x="6791101" y="6272403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1" name="Connecteur droit 40">
            <a:extLst>
              <a:ext uri="{FF2B5EF4-FFF2-40B4-BE49-F238E27FC236}">
                <a16:creationId xmlns:a16="http://schemas.microsoft.com/office/drawing/2014/main" id="{5F7EAEF0-D464-4C87-90D0-55588C1EBA3B}"/>
              </a:ext>
            </a:extLst>
          </p:cNvPr>
          <p:cNvSpPr/>
          <p:nvPr/>
        </p:nvSpPr>
        <p:spPr>
          <a:xfrm>
            <a:off x="6791101" y="5432883"/>
            <a:ext cx="361" cy="8398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2" name="Connecteur droit 41">
            <a:extLst>
              <a:ext uri="{FF2B5EF4-FFF2-40B4-BE49-F238E27FC236}">
                <a16:creationId xmlns:a16="http://schemas.microsoft.com/office/drawing/2014/main" id="{FF199D32-7C4B-4BD3-AFD7-69EFE11E67F3}"/>
              </a:ext>
            </a:extLst>
          </p:cNvPr>
          <p:cNvSpPr/>
          <p:nvPr/>
        </p:nvSpPr>
        <p:spPr>
          <a:xfrm flipH="1" flipV="1">
            <a:off x="5951222" y="5432883"/>
            <a:ext cx="840240" cy="35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3" name="Connecteur droit 42">
            <a:extLst>
              <a:ext uri="{FF2B5EF4-FFF2-40B4-BE49-F238E27FC236}">
                <a16:creationId xmlns:a16="http://schemas.microsoft.com/office/drawing/2014/main" id="{0DBBC41E-606A-400F-A2F0-C258361CD787}"/>
              </a:ext>
            </a:extLst>
          </p:cNvPr>
          <p:cNvSpPr/>
          <p:nvPr/>
        </p:nvSpPr>
        <p:spPr>
          <a:xfrm>
            <a:off x="5951222" y="4593003"/>
            <a:ext cx="0" cy="84023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4" name="Connecteur droit 43">
            <a:extLst>
              <a:ext uri="{FF2B5EF4-FFF2-40B4-BE49-F238E27FC236}">
                <a16:creationId xmlns:a16="http://schemas.microsoft.com/office/drawing/2014/main" id="{01BE7C2D-9096-4202-854F-8D94EBD061B4}"/>
              </a:ext>
            </a:extLst>
          </p:cNvPr>
          <p:cNvSpPr/>
          <p:nvPr/>
        </p:nvSpPr>
        <p:spPr>
          <a:xfrm>
            <a:off x="5951222" y="4593003"/>
            <a:ext cx="839879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5" name="Connecteur droit 44">
            <a:extLst>
              <a:ext uri="{FF2B5EF4-FFF2-40B4-BE49-F238E27FC236}">
                <a16:creationId xmlns:a16="http://schemas.microsoft.com/office/drawing/2014/main" id="{BB71BAAD-E87E-488B-A183-1CBFCAF0F947}"/>
              </a:ext>
            </a:extLst>
          </p:cNvPr>
          <p:cNvSpPr/>
          <p:nvPr/>
        </p:nvSpPr>
        <p:spPr>
          <a:xfrm flipH="1">
            <a:off x="7631342" y="4184403"/>
            <a:ext cx="4197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46" name="Connecteur droit 45">
            <a:extLst>
              <a:ext uri="{FF2B5EF4-FFF2-40B4-BE49-F238E27FC236}">
                <a16:creationId xmlns:a16="http://schemas.microsoft.com/office/drawing/2014/main" id="{C9DEC863-FB42-4181-B2D7-33F6DE0F9084}"/>
              </a:ext>
            </a:extLst>
          </p:cNvPr>
          <p:cNvSpPr/>
          <p:nvPr/>
        </p:nvSpPr>
        <p:spPr>
          <a:xfrm flipV="1">
            <a:off x="8051102" y="3753483"/>
            <a:ext cx="0" cy="43092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E3A413EB-16EB-4E26-ABFD-466B9BE0B6F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48477" y="3753122"/>
            <a:ext cx="1140240" cy="1427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Connecteur droit 117">
            <a:extLst>
              <a:ext uri="{FF2B5EF4-FFF2-40B4-BE49-F238E27FC236}">
                <a16:creationId xmlns:a16="http://schemas.microsoft.com/office/drawing/2014/main" id="{718452E2-2706-41D1-8F74-826CEB43C13E}"/>
              </a:ext>
            </a:extLst>
          </p:cNvPr>
          <p:cNvSpPr/>
          <p:nvPr/>
        </p:nvSpPr>
        <p:spPr>
          <a:xfrm>
            <a:off x="3508835" y="4441371"/>
            <a:ext cx="2022269" cy="1004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116000" tIns="0" rIns="0" bIns="0" anchor="b" anchorCtr="0" compatLnSpc="0"/>
          <a:lstStyle/>
          <a:p>
            <a:pPr lvl="0" rtl="0" hangingPunct="0">
              <a:buNone/>
              <a:tabLst/>
            </a:pPr>
            <a:r>
              <a:rPr lang="fr-FR" sz="2400" dirty="0">
                <a:latin typeface="Liberation Serif" pitchFamily="18"/>
                <a:ea typeface="Segoe UI" pitchFamily="2"/>
                <a:cs typeface="Tahoma" pitchFamily="2"/>
              </a:rPr>
              <a:t>Arêtes</a:t>
            </a:r>
            <a:endParaRPr lang="fr-FR" sz="2400" dirty="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24" name="Connecteur droit 123">
            <a:extLst>
              <a:ext uri="{FF2B5EF4-FFF2-40B4-BE49-F238E27FC236}">
                <a16:creationId xmlns:a16="http://schemas.microsoft.com/office/drawing/2014/main" id="{5370963E-E60E-498E-8F9A-0547A822ED81}"/>
              </a:ext>
            </a:extLst>
          </p:cNvPr>
          <p:cNvSpPr/>
          <p:nvPr/>
        </p:nvSpPr>
        <p:spPr>
          <a:xfrm>
            <a:off x="3496810" y="4441371"/>
            <a:ext cx="2022269" cy="1004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260000" tIns="0" rIns="0" bIns="0" anchor="b" anchorCtr="0" compatLnSpc="0">
            <a:noAutofit/>
          </a:bodyPr>
          <a:lstStyle/>
          <a:p>
            <a:pPr lvl="0" rtl="0" hangingPunct="0">
              <a:buNone/>
              <a:tabLst/>
            </a:pPr>
            <a:r>
              <a:rPr lang="fr-FR" sz="2400" dirty="0" smtClean="0">
                <a:latin typeface="Liberation Serif" pitchFamily="18"/>
                <a:ea typeface="Segoe UI" pitchFamily="2"/>
                <a:cs typeface="Tahoma" pitchFamily="2"/>
              </a:rPr>
              <a:t>Grille</a:t>
            </a:r>
            <a:endParaRPr lang="fr-FR" sz="2400" dirty="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2ADD9874-1FBE-4D2A-990C-759BBAA0A604}"/>
              </a:ext>
            </a:extLst>
          </p:cNvPr>
          <p:cNvSpPr/>
          <p:nvPr/>
        </p:nvSpPr>
        <p:spPr>
          <a:xfrm>
            <a:off x="7213020" y="54208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AC426112-B56A-40D5-9A26-8F0018A846A4}"/>
              </a:ext>
            </a:extLst>
          </p:cNvPr>
          <p:cNvSpPr/>
          <p:nvPr/>
        </p:nvSpPr>
        <p:spPr>
          <a:xfrm>
            <a:off x="6793259" y="54208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B31F5413-55E7-43C9-ACF0-A0C2A8FA57A8}"/>
              </a:ext>
            </a:extLst>
          </p:cNvPr>
          <p:cNvSpPr/>
          <p:nvPr/>
        </p:nvSpPr>
        <p:spPr>
          <a:xfrm>
            <a:off x="6793259" y="584277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B1DFE9DD-97A5-41F4-BA09-48AE54AE7E7C}"/>
              </a:ext>
            </a:extLst>
          </p:cNvPr>
          <p:cNvSpPr/>
          <p:nvPr/>
        </p:nvSpPr>
        <p:spPr>
          <a:xfrm>
            <a:off x="5950500" y="500289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29" name="Forme libre : forme 128">
            <a:extLst>
              <a:ext uri="{FF2B5EF4-FFF2-40B4-BE49-F238E27FC236}">
                <a16:creationId xmlns:a16="http://schemas.microsoft.com/office/drawing/2014/main" id="{87FDDFBE-9AF6-4266-B6B2-34CEEC4E7BD6}"/>
              </a:ext>
            </a:extLst>
          </p:cNvPr>
          <p:cNvSpPr/>
          <p:nvPr/>
        </p:nvSpPr>
        <p:spPr>
          <a:xfrm>
            <a:off x="5950500" y="458313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0" name="Forme libre : forme 129">
            <a:extLst>
              <a:ext uri="{FF2B5EF4-FFF2-40B4-BE49-F238E27FC236}">
                <a16:creationId xmlns:a16="http://schemas.microsoft.com/office/drawing/2014/main" id="{687D34BA-8C64-4B0B-81E9-BE67C2FD180B}"/>
              </a:ext>
            </a:extLst>
          </p:cNvPr>
          <p:cNvSpPr/>
          <p:nvPr/>
        </p:nvSpPr>
        <p:spPr>
          <a:xfrm>
            <a:off x="6370980" y="458313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1" name="Forme libre : forme 130">
            <a:extLst>
              <a:ext uri="{FF2B5EF4-FFF2-40B4-BE49-F238E27FC236}">
                <a16:creationId xmlns:a16="http://schemas.microsoft.com/office/drawing/2014/main" id="{D001D16D-4AF2-489F-98A8-AAC9338E3BA8}"/>
              </a:ext>
            </a:extLst>
          </p:cNvPr>
          <p:cNvSpPr/>
          <p:nvPr/>
        </p:nvSpPr>
        <p:spPr>
          <a:xfrm>
            <a:off x="6367380" y="500109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2" name="Forme libre : forme 131">
            <a:extLst>
              <a:ext uri="{FF2B5EF4-FFF2-40B4-BE49-F238E27FC236}">
                <a16:creationId xmlns:a16="http://schemas.microsoft.com/office/drawing/2014/main" id="{90C20B3E-57AB-490F-BD83-7F92CEAD7637}"/>
              </a:ext>
            </a:extLst>
          </p:cNvPr>
          <p:cNvSpPr/>
          <p:nvPr/>
        </p:nvSpPr>
        <p:spPr>
          <a:xfrm>
            <a:off x="6790380" y="458313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3" name="Forme libre : forme 132">
            <a:extLst>
              <a:ext uri="{FF2B5EF4-FFF2-40B4-BE49-F238E27FC236}">
                <a16:creationId xmlns:a16="http://schemas.microsoft.com/office/drawing/2014/main" id="{FEA2CCB4-B031-4BB1-9D3E-9638BCE944F3}"/>
              </a:ext>
            </a:extLst>
          </p:cNvPr>
          <p:cNvSpPr/>
          <p:nvPr/>
        </p:nvSpPr>
        <p:spPr>
          <a:xfrm>
            <a:off x="6790739" y="500361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4" name="Forme libre : forme 133">
            <a:extLst>
              <a:ext uri="{FF2B5EF4-FFF2-40B4-BE49-F238E27FC236}">
                <a16:creationId xmlns:a16="http://schemas.microsoft.com/office/drawing/2014/main" id="{1DA9E492-F7E2-4579-A3C3-5BF9BB8E8895}"/>
              </a:ext>
            </a:extLst>
          </p:cNvPr>
          <p:cNvSpPr/>
          <p:nvPr/>
        </p:nvSpPr>
        <p:spPr>
          <a:xfrm>
            <a:off x="7211220" y="500109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5" name="Forme libre : forme 134">
            <a:extLst>
              <a:ext uri="{FF2B5EF4-FFF2-40B4-BE49-F238E27FC236}">
                <a16:creationId xmlns:a16="http://schemas.microsoft.com/office/drawing/2014/main" id="{45F0210D-8DDD-47D8-9543-448AC95B817E}"/>
              </a:ext>
            </a:extLst>
          </p:cNvPr>
          <p:cNvSpPr/>
          <p:nvPr/>
        </p:nvSpPr>
        <p:spPr>
          <a:xfrm>
            <a:off x="6790380" y="374361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6" name="Forme libre : forme 135">
            <a:extLst>
              <a:ext uri="{FF2B5EF4-FFF2-40B4-BE49-F238E27FC236}">
                <a16:creationId xmlns:a16="http://schemas.microsoft.com/office/drawing/2014/main" id="{6EAFCC2E-6AAD-4C77-A675-8CE9FEA53EC0}"/>
              </a:ext>
            </a:extLst>
          </p:cNvPr>
          <p:cNvSpPr/>
          <p:nvPr/>
        </p:nvSpPr>
        <p:spPr>
          <a:xfrm>
            <a:off x="6790739" y="416337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7" name="Forme libre : forme 136">
            <a:extLst>
              <a:ext uri="{FF2B5EF4-FFF2-40B4-BE49-F238E27FC236}">
                <a16:creationId xmlns:a16="http://schemas.microsoft.com/office/drawing/2014/main" id="{A58A79EF-160C-48B1-BFFC-05E998CE58AC}"/>
              </a:ext>
            </a:extLst>
          </p:cNvPr>
          <p:cNvSpPr/>
          <p:nvPr/>
        </p:nvSpPr>
        <p:spPr>
          <a:xfrm>
            <a:off x="7630260" y="374361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C87FF9E2-93BE-469E-ADEB-E148C885BAB3}"/>
              </a:ext>
            </a:extLst>
          </p:cNvPr>
          <p:cNvSpPr/>
          <p:nvPr/>
        </p:nvSpPr>
        <p:spPr>
          <a:xfrm>
            <a:off x="7210500" y="375513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09B20369-843C-4031-B3D7-D13F7248A14F}"/>
              </a:ext>
            </a:extLst>
          </p:cNvPr>
          <p:cNvSpPr/>
          <p:nvPr/>
        </p:nvSpPr>
        <p:spPr>
          <a:xfrm>
            <a:off x="7210500" y="416337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37F9AAA1-4703-44BE-9ECE-4A385599E85A}"/>
              </a:ext>
            </a:extLst>
          </p:cNvPr>
          <p:cNvSpPr/>
          <p:nvPr/>
        </p:nvSpPr>
        <p:spPr>
          <a:xfrm>
            <a:off x="6790739" y="331089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1" name="Forme libre : forme 140">
            <a:extLst>
              <a:ext uri="{FF2B5EF4-FFF2-40B4-BE49-F238E27FC236}">
                <a16:creationId xmlns:a16="http://schemas.microsoft.com/office/drawing/2014/main" id="{6319BA9D-B333-47F6-953D-836E82D00A3D}"/>
              </a:ext>
            </a:extLst>
          </p:cNvPr>
          <p:cNvSpPr/>
          <p:nvPr/>
        </p:nvSpPr>
        <p:spPr>
          <a:xfrm>
            <a:off x="6790380" y="290409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2" name="Forme libre : forme 141">
            <a:extLst>
              <a:ext uri="{FF2B5EF4-FFF2-40B4-BE49-F238E27FC236}">
                <a16:creationId xmlns:a16="http://schemas.microsoft.com/office/drawing/2014/main" id="{7C0D6582-F3F9-4A16-A3EB-C1618951EF24}"/>
              </a:ext>
            </a:extLst>
          </p:cNvPr>
          <p:cNvSpPr/>
          <p:nvPr/>
        </p:nvSpPr>
        <p:spPr>
          <a:xfrm>
            <a:off x="7630620" y="416337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3" name="Forme libre : forme 142">
            <a:extLst>
              <a:ext uri="{FF2B5EF4-FFF2-40B4-BE49-F238E27FC236}">
                <a16:creationId xmlns:a16="http://schemas.microsoft.com/office/drawing/2014/main" id="{815EAE87-CA08-4109-A2DB-73F239C7F24A}"/>
              </a:ext>
            </a:extLst>
          </p:cNvPr>
          <p:cNvSpPr/>
          <p:nvPr/>
        </p:nvSpPr>
        <p:spPr>
          <a:xfrm>
            <a:off x="8050380" y="416337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4" name="Forme libre : forme 143">
            <a:extLst>
              <a:ext uri="{FF2B5EF4-FFF2-40B4-BE49-F238E27FC236}">
                <a16:creationId xmlns:a16="http://schemas.microsoft.com/office/drawing/2014/main" id="{59BA9A45-16FE-48EF-9F47-CE331AC729F6}"/>
              </a:ext>
            </a:extLst>
          </p:cNvPr>
          <p:cNvSpPr/>
          <p:nvPr/>
        </p:nvSpPr>
        <p:spPr>
          <a:xfrm>
            <a:off x="8050380" y="374361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45" name="Connecteur droit 144">
            <a:extLst>
              <a:ext uri="{FF2B5EF4-FFF2-40B4-BE49-F238E27FC236}">
                <a16:creationId xmlns:a16="http://schemas.microsoft.com/office/drawing/2014/main" id="{B90A8B9C-C84C-4F93-92AC-D2D595673B35}"/>
              </a:ext>
            </a:extLst>
          </p:cNvPr>
          <p:cNvSpPr/>
          <p:nvPr/>
        </p:nvSpPr>
        <p:spPr>
          <a:xfrm>
            <a:off x="6790380" y="2903738"/>
            <a:ext cx="0" cy="16794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6" name="Connecteur droit 145">
            <a:extLst>
              <a:ext uri="{FF2B5EF4-FFF2-40B4-BE49-F238E27FC236}">
                <a16:creationId xmlns:a16="http://schemas.microsoft.com/office/drawing/2014/main" id="{BF53B545-668F-4F33-B95D-B5F9102E3D67}"/>
              </a:ext>
            </a:extLst>
          </p:cNvPr>
          <p:cNvSpPr/>
          <p:nvPr/>
        </p:nvSpPr>
        <p:spPr>
          <a:xfrm>
            <a:off x="6787140" y="2901578"/>
            <a:ext cx="423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7" name="Connecteur droit 146">
            <a:extLst>
              <a:ext uri="{FF2B5EF4-FFF2-40B4-BE49-F238E27FC236}">
                <a16:creationId xmlns:a16="http://schemas.microsoft.com/office/drawing/2014/main" id="{DC26418C-149A-42AC-9267-E73764662DA4}"/>
              </a:ext>
            </a:extLst>
          </p:cNvPr>
          <p:cNvSpPr/>
          <p:nvPr/>
        </p:nvSpPr>
        <p:spPr>
          <a:xfrm flipV="1">
            <a:off x="7210500" y="2904098"/>
            <a:ext cx="360" cy="83952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8" name="Connecteur droit 147">
            <a:extLst>
              <a:ext uri="{FF2B5EF4-FFF2-40B4-BE49-F238E27FC236}">
                <a16:creationId xmlns:a16="http://schemas.microsoft.com/office/drawing/2014/main" id="{A54A9081-1EB3-4976-B1B0-630617ABA547}"/>
              </a:ext>
            </a:extLst>
          </p:cNvPr>
          <p:cNvSpPr/>
          <p:nvPr/>
        </p:nvSpPr>
        <p:spPr>
          <a:xfrm>
            <a:off x="7210860" y="3743618"/>
            <a:ext cx="1259639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49" name="Connecteur droit 148">
            <a:extLst>
              <a:ext uri="{FF2B5EF4-FFF2-40B4-BE49-F238E27FC236}">
                <a16:creationId xmlns:a16="http://schemas.microsoft.com/office/drawing/2014/main" id="{4C18D265-4809-4C7E-AD9F-E57243A2D841}"/>
              </a:ext>
            </a:extLst>
          </p:cNvPr>
          <p:cNvSpPr/>
          <p:nvPr/>
        </p:nvSpPr>
        <p:spPr>
          <a:xfrm flipV="1">
            <a:off x="8470499" y="3743618"/>
            <a:ext cx="361" cy="83952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0" name="Connecteur droit 149">
            <a:extLst>
              <a:ext uri="{FF2B5EF4-FFF2-40B4-BE49-F238E27FC236}">
                <a16:creationId xmlns:a16="http://schemas.microsoft.com/office/drawing/2014/main" id="{30DB9D75-F3CA-49CA-8C98-94F1275EC8F7}"/>
              </a:ext>
            </a:extLst>
          </p:cNvPr>
          <p:cNvSpPr/>
          <p:nvPr/>
        </p:nvSpPr>
        <p:spPr>
          <a:xfrm flipH="1">
            <a:off x="7210500" y="4583138"/>
            <a:ext cx="12603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1" name="Connecteur droit 150">
            <a:extLst>
              <a:ext uri="{FF2B5EF4-FFF2-40B4-BE49-F238E27FC236}">
                <a16:creationId xmlns:a16="http://schemas.microsoft.com/office/drawing/2014/main" id="{693C5B66-689F-485A-AC98-AB23F2E58625}"/>
              </a:ext>
            </a:extLst>
          </p:cNvPr>
          <p:cNvSpPr/>
          <p:nvPr/>
        </p:nvSpPr>
        <p:spPr>
          <a:xfrm flipV="1">
            <a:off x="7210500" y="4583138"/>
            <a:ext cx="0" cy="4086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2" name="Connecteur droit 151">
            <a:extLst>
              <a:ext uri="{FF2B5EF4-FFF2-40B4-BE49-F238E27FC236}">
                <a16:creationId xmlns:a16="http://schemas.microsoft.com/office/drawing/2014/main" id="{62DB216E-976A-4054-9823-EAAD0E1D847E}"/>
              </a:ext>
            </a:extLst>
          </p:cNvPr>
          <p:cNvSpPr/>
          <p:nvPr/>
        </p:nvSpPr>
        <p:spPr>
          <a:xfrm flipV="1">
            <a:off x="7210500" y="4991738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3" name="Connecteur droit 152">
            <a:extLst>
              <a:ext uri="{FF2B5EF4-FFF2-40B4-BE49-F238E27FC236}">
                <a16:creationId xmlns:a16="http://schemas.microsoft.com/office/drawing/2014/main" id="{7B6B551E-89F9-46A2-90E4-BDF4AD6AA00B}"/>
              </a:ext>
            </a:extLst>
          </p:cNvPr>
          <p:cNvSpPr/>
          <p:nvPr/>
        </p:nvSpPr>
        <p:spPr>
          <a:xfrm flipV="1">
            <a:off x="7630620" y="4992098"/>
            <a:ext cx="360" cy="8636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4" name="Connecteur droit 153">
            <a:extLst>
              <a:ext uri="{FF2B5EF4-FFF2-40B4-BE49-F238E27FC236}">
                <a16:creationId xmlns:a16="http://schemas.microsoft.com/office/drawing/2014/main" id="{00E6F1D3-C7B4-4F18-B7C1-46C608BA414A}"/>
              </a:ext>
            </a:extLst>
          </p:cNvPr>
          <p:cNvSpPr/>
          <p:nvPr/>
        </p:nvSpPr>
        <p:spPr>
          <a:xfrm flipH="1">
            <a:off x="7210500" y="5855738"/>
            <a:ext cx="42048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5" name="Connecteur droit 154">
            <a:extLst>
              <a:ext uri="{FF2B5EF4-FFF2-40B4-BE49-F238E27FC236}">
                <a16:creationId xmlns:a16="http://schemas.microsoft.com/office/drawing/2014/main" id="{EC53651A-E373-407F-A626-7A3172A4890B}"/>
              </a:ext>
            </a:extLst>
          </p:cNvPr>
          <p:cNvSpPr/>
          <p:nvPr/>
        </p:nvSpPr>
        <p:spPr>
          <a:xfrm flipV="1">
            <a:off x="7210500" y="5856098"/>
            <a:ext cx="0" cy="4064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6" name="Connecteur droit 155">
            <a:extLst>
              <a:ext uri="{FF2B5EF4-FFF2-40B4-BE49-F238E27FC236}">
                <a16:creationId xmlns:a16="http://schemas.microsoft.com/office/drawing/2014/main" id="{42BFC704-0F5A-4520-9E03-A20C5C61BBED}"/>
              </a:ext>
            </a:extLst>
          </p:cNvPr>
          <p:cNvSpPr/>
          <p:nvPr/>
        </p:nvSpPr>
        <p:spPr>
          <a:xfrm flipH="1" flipV="1">
            <a:off x="6790380" y="6262538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7" name="Connecteur droit 156">
            <a:extLst>
              <a:ext uri="{FF2B5EF4-FFF2-40B4-BE49-F238E27FC236}">
                <a16:creationId xmlns:a16="http://schemas.microsoft.com/office/drawing/2014/main" id="{678A1EAF-71E4-43CD-8301-C8C27B0D70D2}"/>
              </a:ext>
            </a:extLst>
          </p:cNvPr>
          <p:cNvSpPr/>
          <p:nvPr/>
        </p:nvSpPr>
        <p:spPr>
          <a:xfrm>
            <a:off x="6790380" y="5423018"/>
            <a:ext cx="359" cy="8398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8" name="Connecteur droit 157">
            <a:extLst>
              <a:ext uri="{FF2B5EF4-FFF2-40B4-BE49-F238E27FC236}">
                <a16:creationId xmlns:a16="http://schemas.microsoft.com/office/drawing/2014/main" id="{12B8CE09-3E70-42A1-B54E-BCF157ED985F}"/>
              </a:ext>
            </a:extLst>
          </p:cNvPr>
          <p:cNvSpPr/>
          <p:nvPr/>
        </p:nvSpPr>
        <p:spPr>
          <a:xfrm flipH="1" flipV="1">
            <a:off x="5950500" y="5423018"/>
            <a:ext cx="840239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59" name="Connecteur droit 158">
            <a:extLst>
              <a:ext uri="{FF2B5EF4-FFF2-40B4-BE49-F238E27FC236}">
                <a16:creationId xmlns:a16="http://schemas.microsoft.com/office/drawing/2014/main" id="{3D6E25ED-32D0-4D7D-A2FC-B7974E87DA3E}"/>
              </a:ext>
            </a:extLst>
          </p:cNvPr>
          <p:cNvSpPr/>
          <p:nvPr/>
        </p:nvSpPr>
        <p:spPr>
          <a:xfrm>
            <a:off x="5950500" y="4583138"/>
            <a:ext cx="0" cy="8402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60" name="Connecteur droit 159">
            <a:extLst>
              <a:ext uri="{FF2B5EF4-FFF2-40B4-BE49-F238E27FC236}">
                <a16:creationId xmlns:a16="http://schemas.microsoft.com/office/drawing/2014/main" id="{7557303C-0632-4109-987B-2934F4A00315}"/>
              </a:ext>
            </a:extLst>
          </p:cNvPr>
          <p:cNvSpPr/>
          <p:nvPr/>
        </p:nvSpPr>
        <p:spPr>
          <a:xfrm>
            <a:off x="5950500" y="4583138"/>
            <a:ext cx="83988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61" name="Connecteur droit 160">
            <a:extLst>
              <a:ext uri="{FF2B5EF4-FFF2-40B4-BE49-F238E27FC236}">
                <a16:creationId xmlns:a16="http://schemas.microsoft.com/office/drawing/2014/main" id="{5D984827-5E51-4446-9D7B-2306271F8D17}"/>
              </a:ext>
            </a:extLst>
          </p:cNvPr>
          <p:cNvSpPr/>
          <p:nvPr/>
        </p:nvSpPr>
        <p:spPr>
          <a:xfrm flipH="1">
            <a:off x="7630620" y="4174538"/>
            <a:ext cx="4197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62" name="Connecteur droit 161">
            <a:extLst>
              <a:ext uri="{FF2B5EF4-FFF2-40B4-BE49-F238E27FC236}">
                <a16:creationId xmlns:a16="http://schemas.microsoft.com/office/drawing/2014/main" id="{74558FCC-3FFC-41C1-B0D8-3A462692BCA2}"/>
              </a:ext>
            </a:extLst>
          </p:cNvPr>
          <p:cNvSpPr/>
          <p:nvPr/>
        </p:nvSpPr>
        <p:spPr>
          <a:xfrm flipV="1">
            <a:off x="8050380" y="3743618"/>
            <a:ext cx="0" cy="43092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63" name="Forme libre : forme 162">
            <a:extLst>
              <a:ext uri="{FF2B5EF4-FFF2-40B4-BE49-F238E27FC236}">
                <a16:creationId xmlns:a16="http://schemas.microsoft.com/office/drawing/2014/main" id="{52153DED-9CF1-46F5-BAD6-249555190E4D}"/>
              </a:ext>
            </a:extLst>
          </p:cNvPr>
          <p:cNvSpPr/>
          <p:nvPr/>
        </p:nvSpPr>
        <p:spPr>
          <a:xfrm>
            <a:off x="7213020" y="542013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4" name="Forme libre : forme 163">
            <a:extLst>
              <a:ext uri="{FF2B5EF4-FFF2-40B4-BE49-F238E27FC236}">
                <a16:creationId xmlns:a16="http://schemas.microsoft.com/office/drawing/2014/main" id="{2C92E72F-5CD2-4657-A5A2-91F0A00329C3}"/>
              </a:ext>
            </a:extLst>
          </p:cNvPr>
          <p:cNvSpPr/>
          <p:nvPr/>
        </p:nvSpPr>
        <p:spPr>
          <a:xfrm>
            <a:off x="6790380" y="54226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5" name="Forme libre : forme 164">
            <a:extLst>
              <a:ext uri="{FF2B5EF4-FFF2-40B4-BE49-F238E27FC236}">
                <a16:creationId xmlns:a16="http://schemas.microsoft.com/office/drawing/2014/main" id="{EECC67A9-D2A0-47B3-B6A4-6BDC9568F019}"/>
              </a:ext>
            </a:extLst>
          </p:cNvPr>
          <p:cNvSpPr/>
          <p:nvPr/>
        </p:nvSpPr>
        <p:spPr>
          <a:xfrm>
            <a:off x="6793260" y="58420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6" name="Forme libre : forme 165">
            <a:extLst>
              <a:ext uri="{FF2B5EF4-FFF2-40B4-BE49-F238E27FC236}">
                <a16:creationId xmlns:a16="http://schemas.microsoft.com/office/drawing/2014/main" id="{25803B31-F888-4C97-9FB5-0582CB346240}"/>
              </a:ext>
            </a:extLst>
          </p:cNvPr>
          <p:cNvSpPr/>
          <p:nvPr/>
        </p:nvSpPr>
        <p:spPr>
          <a:xfrm>
            <a:off x="6382500" y="58420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7" name="Forme libre : forme 166">
            <a:extLst>
              <a:ext uri="{FF2B5EF4-FFF2-40B4-BE49-F238E27FC236}">
                <a16:creationId xmlns:a16="http://schemas.microsoft.com/office/drawing/2014/main" id="{496ED608-39B2-442D-9F60-2B336241096B}"/>
              </a:ext>
            </a:extLst>
          </p:cNvPr>
          <p:cNvSpPr/>
          <p:nvPr/>
        </p:nvSpPr>
        <p:spPr>
          <a:xfrm>
            <a:off x="6370620" y="374289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8" name="Forme libre : forme 167">
            <a:extLst>
              <a:ext uri="{FF2B5EF4-FFF2-40B4-BE49-F238E27FC236}">
                <a16:creationId xmlns:a16="http://schemas.microsoft.com/office/drawing/2014/main" id="{1B3E23E2-4957-4032-8710-6EFEDD01EFEE}"/>
              </a:ext>
            </a:extLst>
          </p:cNvPr>
          <p:cNvSpPr/>
          <p:nvPr/>
        </p:nvSpPr>
        <p:spPr>
          <a:xfrm>
            <a:off x="6370979" y="458241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69" name="Forme libre : forme 168">
            <a:extLst>
              <a:ext uri="{FF2B5EF4-FFF2-40B4-BE49-F238E27FC236}">
                <a16:creationId xmlns:a16="http://schemas.microsoft.com/office/drawing/2014/main" id="{792475CF-7FE1-47C2-A090-228FC1D76B23}"/>
              </a:ext>
            </a:extLst>
          </p:cNvPr>
          <p:cNvSpPr/>
          <p:nvPr/>
        </p:nvSpPr>
        <p:spPr>
          <a:xfrm>
            <a:off x="6373500" y="500217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79D1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0" name="Forme libre : forme 169">
            <a:extLst>
              <a:ext uri="{FF2B5EF4-FFF2-40B4-BE49-F238E27FC236}">
                <a16:creationId xmlns:a16="http://schemas.microsoft.com/office/drawing/2014/main" id="{914487A5-2AF6-4E17-9552-D8756B418492}"/>
              </a:ext>
            </a:extLst>
          </p:cNvPr>
          <p:cNvSpPr/>
          <p:nvPr/>
        </p:nvSpPr>
        <p:spPr>
          <a:xfrm>
            <a:off x="6790380" y="458241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1" name="Forme libre : forme 170">
            <a:extLst>
              <a:ext uri="{FF2B5EF4-FFF2-40B4-BE49-F238E27FC236}">
                <a16:creationId xmlns:a16="http://schemas.microsoft.com/office/drawing/2014/main" id="{C0FDABBD-A31E-4DA1-B242-741294965EE3}"/>
              </a:ext>
            </a:extLst>
          </p:cNvPr>
          <p:cNvSpPr/>
          <p:nvPr/>
        </p:nvSpPr>
        <p:spPr>
          <a:xfrm>
            <a:off x="6790740" y="500289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F2A73F48-729C-4E93-A776-8C15DC91FFE1}"/>
              </a:ext>
            </a:extLst>
          </p:cNvPr>
          <p:cNvSpPr/>
          <p:nvPr/>
        </p:nvSpPr>
        <p:spPr>
          <a:xfrm>
            <a:off x="7211219" y="500037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3" name="Forme libre : forme 172">
            <a:extLst>
              <a:ext uri="{FF2B5EF4-FFF2-40B4-BE49-F238E27FC236}">
                <a16:creationId xmlns:a16="http://schemas.microsoft.com/office/drawing/2014/main" id="{EC3B1DF0-7469-443E-BFEB-21F4733A8502}"/>
              </a:ext>
            </a:extLst>
          </p:cNvPr>
          <p:cNvSpPr/>
          <p:nvPr/>
        </p:nvSpPr>
        <p:spPr>
          <a:xfrm>
            <a:off x="6790380" y="374289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4" name="Forme libre : forme 173">
            <a:extLst>
              <a:ext uri="{FF2B5EF4-FFF2-40B4-BE49-F238E27FC236}">
                <a16:creationId xmlns:a16="http://schemas.microsoft.com/office/drawing/2014/main" id="{AD1A0CA0-F76F-4D38-B48A-4ACCC62F2976}"/>
              </a:ext>
            </a:extLst>
          </p:cNvPr>
          <p:cNvSpPr/>
          <p:nvPr/>
        </p:nvSpPr>
        <p:spPr>
          <a:xfrm>
            <a:off x="6790740" y="41626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5" name="Forme libre : forme 174">
            <a:extLst>
              <a:ext uri="{FF2B5EF4-FFF2-40B4-BE49-F238E27FC236}">
                <a16:creationId xmlns:a16="http://schemas.microsoft.com/office/drawing/2014/main" id="{ED67F007-EE2B-43A6-8FB7-6A6C82E0CAC6}"/>
              </a:ext>
            </a:extLst>
          </p:cNvPr>
          <p:cNvSpPr/>
          <p:nvPr/>
        </p:nvSpPr>
        <p:spPr>
          <a:xfrm>
            <a:off x="8050740" y="332313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6" name="Forme libre : forme 175">
            <a:extLst>
              <a:ext uri="{FF2B5EF4-FFF2-40B4-BE49-F238E27FC236}">
                <a16:creationId xmlns:a16="http://schemas.microsoft.com/office/drawing/2014/main" id="{F68E26A8-EFC2-4F82-A873-A437BDAC403F}"/>
              </a:ext>
            </a:extLst>
          </p:cNvPr>
          <p:cNvSpPr/>
          <p:nvPr/>
        </p:nvSpPr>
        <p:spPr>
          <a:xfrm>
            <a:off x="7210499" y="375441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7" name="Forme libre : forme 176">
            <a:extLst>
              <a:ext uri="{FF2B5EF4-FFF2-40B4-BE49-F238E27FC236}">
                <a16:creationId xmlns:a16="http://schemas.microsoft.com/office/drawing/2014/main" id="{A3E49161-FE62-4823-BF36-9FBE8EB76FA4}"/>
              </a:ext>
            </a:extLst>
          </p:cNvPr>
          <p:cNvSpPr/>
          <p:nvPr/>
        </p:nvSpPr>
        <p:spPr>
          <a:xfrm>
            <a:off x="7210499" y="416265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8" name="Forme libre : forme 177">
            <a:extLst>
              <a:ext uri="{FF2B5EF4-FFF2-40B4-BE49-F238E27FC236}">
                <a16:creationId xmlns:a16="http://schemas.microsoft.com/office/drawing/2014/main" id="{47D0127D-E741-473F-BFB9-C3195E300309}"/>
              </a:ext>
            </a:extLst>
          </p:cNvPr>
          <p:cNvSpPr/>
          <p:nvPr/>
        </p:nvSpPr>
        <p:spPr>
          <a:xfrm>
            <a:off x="6796859" y="3322089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79" name="Forme libre : forme 178">
            <a:extLst>
              <a:ext uri="{FF2B5EF4-FFF2-40B4-BE49-F238E27FC236}">
                <a16:creationId xmlns:a16="http://schemas.microsoft.com/office/drawing/2014/main" id="{FA439FA0-0F0C-429E-B47B-84566ECF0198}"/>
              </a:ext>
            </a:extLst>
          </p:cNvPr>
          <p:cNvSpPr/>
          <p:nvPr/>
        </p:nvSpPr>
        <p:spPr>
          <a:xfrm>
            <a:off x="6790380" y="2903377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0" name="Forme libre : forme 179">
            <a:extLst>
              <a:ext uri="{FF2B5EF4-FFF2-40B4-BE49-F238E27FC236}">
                <a16:creationId xmlns:a16="http://schemas.microsoft.com/office/drawing/2014/main" id="{88868EAB-07DD-4934-B57C-1267ADE19136}"/>
              </a:ext>
            </a:extLst>
          </p:cNvPr>
          <p:cNvSpPr/>
          <p:nvPr/>
        </p:nvSpPr>
        <p:spPr>
          <a:xfrm>
            <a:off x="7630620" y="4162658"/>
            <a:ext cx="41976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1" name="Forme libre : forme 180">
            <a:extLst>
              <a:ext uri="{FF2B5EF4-FFF2-40B4-BE49-F238E27FC236}">
                <a16:creationId xmlns:a16="http://schemas.microsoft.com/office/drawing/2014/main" id="{1D987319-E300-4AA7-9EAA-F43916E1E80E}"/>
              </a:ext>
            </a:extLst>
          </p:cNvPr>
          <p:cNvSpPr/>
          <p:nvPr/>
        </p:nvSpPr>
        <p:spPr>
          <a:xfrm>
            <a:off x="8050380" y="416265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2" name="Forme libre : forme 181">
            <a:extLst>
              <a:ext uri="{FF2B5EF4-FFF2-40B4-BE49-F238E27FC236}">
                <a16:creationId xmlns:a16="http://schemas.microsoft.com/office/drawing/2014/main" id="{3CB826DB-F84C-49E5-B241-30244AF07B1A}"/>
              </a:ext>
            </a:extLst>
          </p:cNvPr>
          <p:cNvSpPr/>
          <p:nvPr/>
        </p:nvSpPr>
        <p:spPr>
          <a:xfrm>
            <a:off x="8050380" y="3742898"/>
            <a:ext cx="420120" cy="41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50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83" name="Connecteur droit 182">
            <a:extLst>
              <a:ext uri="{FF2B5EF4-FFF2-40B4-BE49-F238E27FC236}">
                <a16:creationId xmlns:a16="http://schemas.microsoft.com/office/drawing/2014/main" id="{4A4867D2-6E60-424D-8ACE-43E62635970F}"/>
              </a:ext>
            </a:extLst>
          </p:cNvPr>
          <p:cNvSpPr/>
          <p:nvPr/>
        </p:nvSpPr>
        <p:spPr>
          <a:xfrm>
            <a:off x="6790380" y="2903018"/>
            <a:ext cx="360" cy="8398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4" name="Connecteur droit 183">
            <a:extLst>
              <a:ext uri="{FF2B5EF4-FFF2-40B4-BE49-F238E27FC236}">
                <a16:creationId xmlns:a16="http://schemas.microsoft.com/office/drawing/2014/main" id="{FB58B8D6-9C16-426B-9C99-5DB9C98C207E}"/>
              </a:ext>
            </a:extLst>
          </p:cNvPr>
          <p:cNvSpPr/>
          <p:nvPr/>
        </p:nvSpPr>
        <p:spPr>
          <a:xfrm flipV="1">
            <a:off x="6790020" y="2925698"/>
            <a:ext cx="420119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5" name="Connecteur droit 184">
            <a:extLst>
              <a:ext uri="{FF2B5EF4-FFF2-40B4-BE49-F238E27FC236}">
                <a16:creationId xmlns:a16="http://schemas.microsoft.com/office/drawing/2014/main" id="{C2921929-E376-466D-A589-462B392E086D}"/>
              </a:ext>
            </a:extLst>
          </p:cNvPr>
          <p:cNvSpPr/>
          <p:nvPr/>
        </p:nvSpPr>
        <p:spPr>
          <a:xfrm flipV="1">
            <a:off x="7210499" y="2903377"/>
            <a:ext cx="361" cy="839521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6" name="Connecteur droit 185">
            <a:extLst>
              <a:ext uri="{FF2B5EF4-FFF2-40B4-BE49-F238E27FC236}">
                <a16:creationId xmlns:a16="http://schemas.microsoft.com/office/drawing/2014/main" id="{299712B1-683D-4E1E-99F4-74488FE993D3}"/>
              </a:ext>
            </a:extLst>
          </p:cNvPr>
          <p:cNvSpPr/>
          <p:nvPr/>
        </p:nvSpPr>
        <p:spPr>
          <a:xfrm>
            <a:off x="7210860" y="3742898"/>
            <a:ext cx="4197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7" name="Connecteur droit 186">
            <a:extLst>
              <a:ext uri="{FF2B5EF4-FFF2-40B4-BE49-F238E27FC236}">
                <a16:creationId xmlns:a16="http://schemas.microsoft.com/office/drawing/2014/main" id="{87C17E78-1408-4664-8268-D912C427E7F1}"/>
              </a:ext>
            </a:extLst>
          </p:cNvPr>
          <p:cNvSpPr/>
          <p:nvPr/>
        </p:nvSpPr>
        <p:spPr>
          <a:xfrm flipH="1" flipV="1">
            <a:off x="8462192" y="3345777"/>
            <a:ext cx="8308" cy="12366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8" name="Connecteur droit 187">
            <a:extLst>
              <a:ext uri="{FF2B5EF4-FFF2-40B4-BE49-F238E27FC236}">
                <a16:creationId xmlns:a16="http://schemas.microsoft.com/office/drawing/2014/main" id="{D2E0051F-C4B9-4535-889B-127C37AF17B8}"/>
              </a:ext>
            </a:extLst>
          </p:cNvPr>
          <p:cNvSpPr/>
          <p:nvPr/>
        </p:nvSpPr>
        <p:spPr>
          <a:xfrm flipH="1">
            <a:off x="7210499" y="4582418"/>
            <a:ext cx="126036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89" name="Connecteur droit 188">
            <a:extLst>
              <a:ext uri="{FF2B5EF4-FFF2-40B4-BE49-F238E27FC236}">
                <a16:creationId xmlns:a16="http://schemas.microsoft.com/office/drawing/2014/main" id="{E183EE78-06DA-431C-9326-DFEF2566A436}"/>
              </a:ext>
            </a:extLst>
          </p:cNvPr>
          <p:cNvSpPr/>
          <p:nvPr/>
        </p:nvSpPr>
        <p:spPr>
          <a:xfrm flipV="1">
            <a:off x="7210499" y="4582418"/>
            <a:ext cx="0" cy="4086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0" name="Connecteur droit 189">
            <a:extLst>
              <a:ext uri="{FF2B5EF4-FFF2-40B4-BE49-F238E27FC236}">
                <a16:creationId xmlns:a16="http://schemas.microsoft.com/office/drawing/2014/main" id="{5C7BD082-4F00-4734-971D-8739C0234262}"/>
              </a:ext>
            </a:extLst>
          </p:cNvPr>
          <p:cNvSpPr/>
          <p:nvPr/>
        </p:nvSpPr>
        <p:spPr>
          <a:xfrm flipV="1">
            <a:off x="7210499" y="4991018"/>
            <a:ext cx="420121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1" name="Connecteur droit 190">
            <a:extLst>
              <a:ext uri="{FF2B5EF4-FFF2-40B4-BE49-F238E27FC236}">
                <a16:creationId xmlns:a16="http://schemas.microsoft.com/office/drawing/2014/main" id="{EC21F008-75AD-41AC-8A12-6EE17A1DA92A}"/>
              </a:ext>
            </a:extLst>
          </p:cNvPr>
          <p:cNvSpPr/>
          <p:nvPr/>
        </p:nvSpPr>
        <p:spPr>
          <a:xfrm flipV="1">
            <a:off x="7630620" y="4991378"/>
            <a:ext cx="360" cy="8636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2" name="Connecteur droit 191">
            <a:extLst>
              <a:ext uri="{FF2B5EF4-FFF2-40B4-BE49-F238E27FC236}">
                <a16:creationId xmlns:a16="http://schemas.microsoft.com/office/drawing/2014/main" id="{A7CAC155-1779-470C-8D4A-ADFB87C87031}"/>
              </a:ext>
            </a:extLst>
          </p:cNvPr>
          <p:cNvSpPr/>
          <p:nvPr/>
        </p:nvSpPr>
        <p:spPr>
          <a:xfrm flipH="1">
            <a:off x="7210499" y="5855018"/>
            <a:ext cx="42048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3" name="Connecteur droit 192">
            <a:extLst>
              <a:ext uri="{FF2B5EF4-FFF2-40B4-BE49-F238E27FC236}">
                <a16:creationId xmlns:a16="http://schemas.microsoft.com/office/drawing/2014/main" id="{5AE5C830-12B7-43AE-8C02-B89EF9BA3519}"/>
              </a:ext>
            </a:extLst>
          </p:cNvPr>
          <p:cNvSpPr/>
          <p:nvPr/>
        </p:nvSpPr>
        <p:spPr>
          <a:xfrm flipV="1">
            <a:off x="7210499" y="5855378"/>
            <a:ext cx="0" cy="4064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4" name="Connecteur droit 193">
            <a:extLst>
              <a:ext uri="{FF2B5EF4-FFF2-40B4-BE49-F238E27FC236}">
                <a16:creationId xmlns:a16="http://schemas.microsoft.com/office/drawing/2014/main" id="{3C9BA010-C4F5-4F6A-8D4C-F83475B9376D}"/>
              </a:ext>
            </a:extLst>
          </p:cNvPr>
          <p:cNvSpPr/>
          <p:nvPr/>
        </p:nvSpPr>
        <p:spPr>
          <a:xfrm flipH="1" flipV="1">
            <a:off x="6383220" y="6261818"/>
            <a:ext cx="827279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5" name="Connecteur droit 194">
            <a:extLst>
              <a:ext uri="{FF2B5EF4-FFF2-40B4-BE49-F238E27FC236}">
                <a16:creationId xmlns:a16="http://schemas.microsoft.com/office/drawing/2014/main" id="{B682A81A-3C10-436B-8A05-C6E98BAEA26E}"/>
              </a:ext>
            </a:extLst>
          </p:cNvPr>
          <p:cNvSpPr/>
          <p:nvPr/>
        </p:nvSpPr>
        <p:spPr>
          <a:xfrm>
            <a:off x="6790380" y="5422298"/>
            <a:ext cx="0" cy="4197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6" name="Connecteur droit 195">
            <a:extLst>
              <a:ext uri="{FF2B5EF4-FFF2-40B4-BE49-F238E27FC236}">
                <a16:creationId xmlns:a16="http://schemas.microsoft.com/office/drawing/2014/main" id="{C0606105-B9BC-42A8-BF9F-2D61D1E34D5A}"/>
              </a:ext>
            </a:extLst>
          </p:cNvPr>
          <p:cNvSpPr/>
          <p:nvPr/>
        </p:nvSpPr>
        <p:spPr>
          <a:xfrm flipH="1">
            <a:off x="6373500" y="5422658"/>
            <a:ext cx="41724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7" name="Connecteur droit 196">
            <a:extLst>
              <a:ext uri="{FF2B5EF4-FFF2-40B4-BE49-F238E27FC236}">
                <a16:creationId xmlns:a16="http://schemas.microsoft.com/office/drawing/2014/main" id="{22B04741-12FD-495C-8F4D-BDC70DE9ACCC}"/>
              </a:ext>
            </a:extLst>
          </p:cNvPr>
          <p:cNvSpPr/>
          <p:nvPr/>
        </p:nvSpPr>
        <p:spPr>
          <a:xfrm>
            <a:off x="6370979" y="4581698"/>
            <a:ext cx="0" cy="8402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8" name="Connecteur droit 197">
            <a:extLst>
              <a:ext uri="{FF2B5EF4-FFF2-40B4-BE49-F238E27FC236}">
                <a16:creationId xmlns:a16="http://schemas.microsoft.com/office/drawing/2014/main" id="{3F7728BB-2DCF-45FB-8A5C-ADE82C68D621}"/>
              </a:ext>
            </a:extLst>
          </p:cNvPr>
          <p:cNvSpPr/>
          <p:nvPr/>
        </p:nvSpPr>
        <p:spPr>
          <a:xfrm>
            <a:off x="6370979" y="4582418"/>
            <a:ext cx="41940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99" name="Connecteur droit 198">
            <a:extLst>
              <a:ext uri="{FF2B5EF4-FFF2-40B4-BE49-F238E27FC236}">
                <a16:creationId xmlns:a16="http://schemas.microsoft.com/office/drawing/2014/main" id="{CBB9CB99-E8F0-46F1-AD65-06CEA7A69F66}"/>
              </a:ext>
            </a:extLst>
          </p:cNvPr>
          <p:cNvSpPr/>
          <p:nvPr/>
        </p:nvSpPr>
        <p:spPr>
          <a:xfrm flipH="1">
            <a:off x="7630620" y="4173818"/>
            <a:ext cx="41976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0" name="Connecteur droit 199">
            <a:extLst>
              <a:ext uri="{FF2B5EF4-FFF2-40B4-BE49-F238E27FC236}">
                <a16:creationId xmlns:a16="http://schemas.microsoft.com/office/drawing/2014/main" id="{E5B8498C-9D27-4617-89E7-5B00F2BB9A1B}"/>
              </a:ext>
            </a:extLst>
          </p:cNvPr>
          <p:cNvSpPr/>
          <p:nvPr/>
        </p:nvSpPr>
        <p:spPr>
          <a:xfrm flipV="1">
            <a:off x="8050380" y="3323138"/>
            <a:ext cx="360" cy="8506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1" name="Connecteur droit 200">
            <a:extLst>
              <a:ext uri="{FF2B5EF4-FFF2-40B4-BE49-F238E27FC236}">
                <a16:creationId xmlns:a16="http://schemas.microsoft.com/office/drawing/2014/main" id="{002BB540-C765-4994-B90D-34E978DDC18B}"/>
              </a:ext>
            </a:extLst>
          </p:cNvPr>
          <p:cNvSpPr/>
          <p:nvPr/>
        </p:nvSpPr>
        <p:spPr>
          <a:xfrm flipV="1">
            <a:off x="7630620" y="3742898"/>
            <a:ext cx="0" cy="4197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2" name="Connecteur droit 201">
            <a:extLst>
              <a:ext uri="{FF2B5EF4-FFF2-40B4-BE49-F238E27FC236}">
                <a16:creationId xmlns:a16="http://schemas.microsoft.com/office/drawing/2014/main" id="{E8641097-E7CF-4D26-A946-D09515E73500}"/>
              </a:ext>
            </a:extLst>
          </p:cNvPr>
          <p:cNvSpPr/>
          <p:nvPr/>
        </p:nvSpPr>
        <p:spPr>
          <a:xfrm flipH="1">
            <a:off x="8051100" y="3323138"/>
            <a:ext cx="419760" cy="359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3" name="Connecteur droit 202">
            <a:extLst>
              <a:ext uri="{FF2B5EF4-FFF2-40B4-BE49-F238E27FC236}">
                <a16:creationId xmlns:a16="http://schemas.microsoft.com/office/drawing/2014/main" id="{EE9AC9DA-D547-4F95-AC51-AD11958FB227}"/>
              </a:ext>
            </a:extLst>
          </p:cNvPr>
          <p:cNvSpPr/>
          <p:nvPr/>
        </p:nvSpPr>
        <p:spPr>
          <a:xfrm>
            <a:off x="6382500" y="5842058"/>
            <a:ext cx="40788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4" name="Connecteur droit 203">
            <a:extLst>
              <a:ext uri="{FF2B5EF4-FFF2-40B4-BE49-F238E27FC236}">
                <a16:creationId xmlns:a16="http://schemas.microsoft.com/office/drawing/2014/main" id="{674E7EE0-7481-4BAB-B9AC-89CFFBD89F93}"/>
              </a:ext>
            </a:extLst>
          </p:cNvPr>
          <p:cNvSpPr/>
          <p:nvPr/>
        </p:nvSpPr>
        <p:spPr>
          <a:xfrm flipH="1">
            <a:off x="6382500" y="5842058"/>
            <a:ext cx="360" cy="4197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5" name="Connecteur droit 204">
            <a:extLst>
              <a:ext uri="{FF2B5EF4-FFF2-40B4-BE49-F238E27FC236}">
                <a16:creationId xmlns:a16="http://schemas.microsoft.com/office/drawing/2014/main" id="{F656DAE7-4C7F-4D7E-8C0E-8C437D5DA74A}"/>
              </a:ext>
            </a:extLst>
          </p:cNvPr>
          <p:cNvSpPr/>
          <p:nvPr/>
        </p:nvSpPr>
        <p:spPr>
          <a:xfrm flipH="1">
            <a:off x="6382860" y="5842058"/>
            <a:ext cx="360" cy="4197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6" name="Connecteur droit 205">
            <a:extLst>
              <a:ext uri="{FF2B5EF4-FFF2-40B4-BE49-F238E27FC236}">
                <a16:creationId xmlns:a16="http://schemas.microsoft.com/office/drawing/2014/main" id="{96658A60-2B2C-4671-B471-3E6E1CC052D2}"/>
              </a:ext>
            </a:extLst>
          </p:cNvPr>
          <p:cNvSpPr/>
          <p:nvPr/>
        </p:nvSpPr>
        <p:spPr>
          <a:xfrm>
            <a:off x="6370620" y="3742898"/>
            <a:ext cx="42048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7" name="Connecteur droit 206">
            <a:extLst>
              <a:ext uri="{FF2B5EF4-FFF2-40B4-BE49-F238E27FC236}">
                <a16:creationId xmlns:a16="http://schemas.microsoft.com/office/drawing/2014/main" id="{2BE46B28-54D0-4424-ACC1-1468537A65F0}"/>
              </a:ext>
            </a:extLst>
          </p:cNvPr>
          <p:cNvSpPr/>
          <p:nvPr/>
        </p:nvSpPr>
        <p:spPr>
          <a:xfrm>
            <a:off x="6370620" y="3743258"/>
            <a:ext cx="0" cy="4194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8" name="Connecteur droit 207">
            <a:extLst>
              <a:ext uri="{FF2B5EF4-FFF2-40B4-BE49-F238E27FC236}">
                <a16:creationId xmlns:a16="http://schemas.microsoft.com/office/drawing/2014/main" id="{30EA7372-46CE-4A66-89AF-3F67449B3BB9}"/>
              </a:ext>
            </a:extLst>
          </p:cNvPr>
          <p:cNvSpPr/>
          <p:nvPr/>
        </p:nvSpPr>
        <p:spPr>
          <a:xfrm flipH="1">
            <a:off x="6370620" y="4162658"/>
            <a:ext cx="420120" cy="36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09" name="Connecteur droit 208">
            <a:extLst>
              <a:ext uri="{FF2B5EF4-FFF2-40B4-BE49-F238E27FC236}">
                <a16:creationId xmlns:a16="http://schemas.microsoft.com/office/drawing/2014/main" id="{BE11549B-5CE6-41DB-8F67-43C3670198EF}"/>
              </a:ext>
            </a:extLst>
          </p:cNvPr>
          <p:cNvSpPr/>
          <p:nvPr/>
        </p:nvSpPr>
        <p:spPr>
          <a:xfrm>
            <a:off x="6790020" y="4185338"/>
            <a:ext cx="360" cy="39708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fr-F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118" grpId="0" animBg="1"/>
      <p:bldP spid="124" grpId="0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Est-ce que tous les </a:t>
            </a:r>
            <a:r>
              <a:rPr lang="fr-FR" dirty="0" err="1"/>
              <a:t>polycubes</a:t>
            </a:r>
            <a:r>
              <a:rPr lang="fr-FR" dirty="0"/>
              <a:t> </a:t>
            </a:r>
            <a:r>
              <a:rPr lang="fr-FR" dirty="0" smtClean="0"/>
              <a:t>possèdent un dépliement par grille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 ouverte</a:t>
            </a:r>
          </a:p>
          <a:p>
            <a:r>
              <a:rPr lang="fr-FR" dirty="0"/>
              <a:t>Approche utilisée : étudier différentes sous-classes :</a:t>
            </a:r>
          </a:p>
          <a:p>
            <a:pPr lvl="1"/>
            <a:r>
              <a:rPr lang="fr-FR" dirty="0" err="1" smtClean="0"/>
              <a:t>Orthotrees</a:t>
            </a:r>
            <a:endParaRPr lang="fr-FR" dirty="0" smtClean="0"/>
          </a:p>
          <a:p>
            <a:pPr lvl="1"/>
            <a:r>
              <a:rPr lang="fr-FR" dirty="0" err="1" smtClean="0"/>
              <a:t>Orthostacks</a:t>
            </a:r>
            <a:endParaRPr lang="fr-FR" dirty="0" smtClean="0"/>
          </a:p>
          <a:p>
            <a:pPr lvl="1"/>
            <a:r>
              <a:rPr lang="fr-FR" dirty="0" err="1" smtClean="0"/>
              <a:t>Orthoterrains</a:t>
            </a:r>
            <a:endParaRPr lang="fr-FR" dirty="0" smtClean="0"/>
          </a:p>
          <a:p>
            <a:pPr lvl="1"/>
            <a:r>
              <a:rPr lang="fr-FR" dirty="0" err="1" smtClean="0"/>
              <a:t>Etc</a:t>
            </a:r>
            <a:endParaRPr lang="fr-FR" dirty="0"/>
          </a:p>
          <a:p>
            <a:pPr lvl="1"/>
            <a:r>
              <a:rPr lang="fr-FR" dirty="0">
                <a:solidFill>
                  <a:srgbClr val="D22733"/>
                </a:solidFill>
              </a:rPr>
              <a:t>Tours de Manhattan à base </a:t>
            </a:r>
            <a:r>
              <a:rPr lang="fr-FR" dirty="0" smtClean="0">
                <a:solidFill>
                  <a:srgbClr val="D22733"/>
                </a:solidFill>
              </a:rPr>
              <a:t>H-convexe</a:t>
            </a:r>
            <a:endParaRPr lang="fr-FR" dirty="0">
              <a:solidFill>
                <a:srgbClr val="D2273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7736-3AC6-894E-8802-D000502CF83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8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4368E-9EF7-4A93-835E-231914CA2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3891" y="302737"/>
            <a:ext cx="10154516" cy="1259946"/>
          </a:xfrm>
        </p:spPr>
        <p:txBody>
          <a:bodyPr/>
          <a:lstStyle/>
          <a:p>
            <a:pPr lvl="0"/>
            <a:r>
              <a:rPr lang="fr-FR" dirty="0"/>
              <a:t>Tours de Manhattan : Définition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59FDE93F-3031-4E48-BDE6-8D5E8E0F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2C438E27-503C-4670-9629-68A30C2483DD}" type="slidenum"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BCC44D3-8F1C-49B0-A6AE-9EBADD756586}"/>
                  </a:ext>
                </a:extLst>
              </p:cNvPr>
              <p:cNvSpPr txBox="1">
                <a:spLocks noGrp="1" noResize="1"/>
              </p:cNvSpPr>
              <p:nvPr>
                <p:ph idx="4294967295"/>
              </p:nvPr>
            </p:nvSpPr>
            <p:spPr>
              <a:xfrm>
                <a:off x="916614" y="1462776"/>
                <a:ext cx="2500313" cy="2924175"/>
              </a:xfrm>
              <a:ln>
                <a:noFill/>
              </a:ln>
            </p:spPr>
            <p:txBody>
              <a:bodyPr vert="horz" wrap="none" anchor="ctr" compatLnSpc="0">
                <a:normAutofit fontScale="85000" lnSpcReduction="10000"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BCC44D3-8F1C-49B0-A6AE-9EBADD75658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16614" y="1462776"/>
                <a:ext cx="2500313" cy="2924175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6DA8FCA-ACEF-4A99-99AF-800490DEDF6D}"/>
              </a:ext>
            </a:extLst>
          </p:cNvPr>
          <p:cNvSpPr/>
          <p:nvPr/>
        </p:nvSpPr>
        <p:spPr>
          <a:xfrm>
            <a:off x="3835796" y="2672863"/>
            <a:ext cx="1440000" cy="503999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EE2B3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1852" y="4156118"/>
            <a:ext cx="429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D22733"/>
                </a:solidFill>
              </a:rPr>
              <a:t>Base quelconque de genre 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F9FC40-0F85-4750-A591-79AE839A5DD5}"/>
              </a:ext>
            </a:extLst>
          </p:cNvPr>
          <p:cNvSpPr txBox="1"/>
          <p:nvPr/>
        </p:nvSpPr>
        <p:spPr>
          <a:xfrm>
            <a:off x="983196" y="5502612"/>
            <a:ext cx="3438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M.Damian</a:t>
            </a:r>
            <a:r>
              <a:rPr lang="fr-FR" dirty="0"/>
              <a:t>, R. </a:t>
            </a:r>
            <a:r>
              <a:rPr lang="fr-FR" dirty="0" err="1"/>
              <a:t>Flatland</a:t>
            </a:r>
            <a:r>
              <a:rPr lang="fr-FR" dirty="0"/>
              <a:t>, </a:t>
            </a:r>
            <a:r>
              <a:rPr lang="en-US" dirty="0"/>
              <a:t>J. O'Rourke</a:t>
            </a:r>
            <a:endParaRPr lang="fr-FR" dirty="0"/>
          </a:p>
          <a:p>
            <a:r>
              <a:rPr lang="fr-FR" dirty="0" err="1"/>
              <a:t>Unfolding</a:t>
            </a:r>
            <a:r>
              <a:rPr lang="fr-FR" dirty="0"/>
              <a:t> Manhattan Towers</a:t>
            </a:r>
          </a:p>
          <a:p>
            <a:r>
              <a:rPr lang="en-GB" b="1" dirty="0">
                <a:hlinkClick r:id="rId4" tooltip="Go to Computational Geometry on ScienceDirect"/>
              </a:rPr>
              <a:t>Computational Geometry</a:t>
            </a:r>
            <a:endParaRPr lang="en-GB" b="1" dirty="0"/>
          </a:p>
          <a:p>
            <a:r>
              <a:rPr lang="en-GB" dirty="0">
                <a:hlinkClick r:id="rId5" tooltip="Go to table of contents for this volume/issue"/>
              </a:rPr>
              <a:t>Volume 40, Issue 2</a:t>
            </a:r>
            <a:r>
              <a:rPr lang="en-GB" dirty="0"/>
              <a:t>, July 2008, Pages 102-114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742355-EED4-46F4-BB28-7F2EAD524EF4}"/>
              </a:ext>
            </a:extLst>
          </p:cNvPr>
          <p:cNvSpPr txBox="1"/>
          <p:nvPr/>
        </p:nvSpPr>
        <p:spPr>
          <a:xfrm>
            <a:off x="983196" y="4810115"/>
            <a:ext cx="429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Patron en </a:t>
            </a:r>
            <a:r>
              <a:rPr lang="fr-FR" sz="2400" b="1" dirty="0" err="1"/>
              <a:t>grid</a:t>
            </a:r>
            <a:r>
              <a:rPr lang="fr-FR" sz="2400" b="1" dirty="0"/>
              <a:t> </a:t>
            </a:r>
            <a:r>
              <a:rPr lang="fr-FR" sz="2400" b="1" dirty="0" err="1"/>
              <a:t>unfolding</a:t>
            </a:r>
            <a:r>
              <a:rPr lang="fr-FR" sz="2400" b="1" dirty="0"/>
              <a:t> 4x5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14" y="1861333"/>
            <a:ext cx="30194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4368E-9EF7-4A93-835E-231914CA2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302737"/>
            <a:ext cx="10080624" cy="1259946"/>
          </a:xfrm>
        </p:spPr>
        <p:txBody>
          <a:bodyPr/>
          <a:lstStyle/>
          <a:p>
            <a:pPr lvl="0"/>
            <a:r>
              <a:rPr lang="fr-FR" dirty="0" err="1"/>
              <a:t>Orthoterrains</a:t>
            </a:r>
            <a:r>
              <a:rPr lang="fr-FR" dirty="0"/>
              <a:t> : Définition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59FDE93F-3031-4E48-BDE6-8D5E8E0F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2C438E27-503C-4670-9629-68A30C2483DD}" type="slidenum"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BCC44D3-8F1C-49B0-A6AE-9EBADD756586}"/>
                  </a:ext>
                </a:extLst>
              </p:cNvPr>
              <p:cNvSpPr txBox="1">
                <a:spLocks noGrp="1" noResize="1"/>
              </p:cNvSpPr>
              <p:nvPr>
                <p:ph idx="4294967295"/>
              </p:nvPr>
            </p:nvSpPr>
            <p:spPr>
              <a:xfrm>
                <a:off x="916608" y="1481251"/>
                <a:ext cx="2500313" cy="2924175"/>
              </a:xfrm>
              <a:ln>
                <a:noFill/>
              </a:ln>
            </p:spPr>
            <p:txBody>
              <a:bodyPr vert="horz" wrap="none" anchor="ctr" compatLnSpc="0">
                <a:normAutofit fontScale="85000" lnSpcReduction="10000"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BCC44D3-8F1C-49B0-A6AE-9EBADD75658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16608" y="1481251"/>
                <a:ext cx="2500313" cy="2924175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6DA8FCA-ACEF-4A99-99AF-800490DEDF6D}"/>
              </a:ext>
            </a:extLst>
          </p:cNvPr>
          <p:cNvSpPr/>
          <p:nvPr/>
        </p:nvSpPr>
        <p:spPr>
          <a:xfrm>
            <a:off x="3861198" y="2719048"/>
            <a:ext cx="1440000" cy="503999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EE2B3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44E62B-8F22-4D01-B087-CA9624BDD0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36594" y="1562683"/>
            <a:ext cx="3240000" cy="48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792094-A717-44ED-857C-886BC94EBBA9}"/>
              </a:ext>
            </a:extLst>
          </p:cNvPr>
          <p:cNvSpPr txBox="1"/>
          <p:nvPr/>
        </p:nvSpPr>
        <p:spPr>
          <a:xfrm>
            <a:off x="747612" y="4174593"/>
            <a:ext cx="533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D22733"/>
                </a:solidFill>
              </a:rPr>
              <a:t>Tours de Manhattan à base rectangulaire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D29D50-1CD6-4C4B-8E51-F36B3C2DBE92}"/>
              </a:ext>
            </a:extLst>
          </p:cNvPr>
          <p:cNvSpPr txBox="1"/>
          <p:nvPr/>
        </p:nvSpPr>
        <p:spPr>
          <a:xfrm>
            <a:off x="747612" y="5271780"/>
            <a:ext cx="562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O'Rourke</a:t>
            </a:r>
            <a:br>
              <a:rPr lang="en-US" dirty="0"/>
            </a:br>
            <a:r>
              <a:rPr lang="en-US" dirty="0"/>
              <a:t>Smith Technical Report 084, July 2007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D5D11D7-0ED7-4962-8F4F-6606D16FF57B}"/>
              </a:ext>
            </a:extLst>
          </p:cNvPr>
          <p:cNvSpPr txBox="1"/>
          <p:nvPr/>
        </p:nvSpPr>
        <p:spPr>
          <a:xfrm>
            <a:off x="747712" y="4748865"/>
            <a:ext cx="429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Patron en </a:t>
            </a:r>
            <a:r>
              <a:rPr lang="fr-FR" sz="2400" b="1" dirty="0" err="1"/>
              <a:t>grid</a:t>
            </a:r>
            <a:r>
              <a:rPr lang="fr-FR" sz="2400" b="1" dirty="0"/>
              <a:t> </a:t>
            </a:r>
            <a:r>
              <a:rPr lang="fr-FR" sz="2400" b="1" dirty="0" err="1"/>
              <a:t>unfolding</a:t>
            </a:r>
            <a:r>
              <a:rPr lang="fr-FR" sz="2400" b="1" dirty="0"/>
              <a:t> 1x1</a:t>
            </a:r>
          </a:p>
        </p:txBody>
      </p:sp>
    </p:spTree>
    <p:extLst>
      <p:ext uri="{BB962C8B-B14F-4D97-AF65-F5344CB8AC3E}">
        <p14:creationId xmlns:p14="http://schemas.microsoft.com/office/powerpoint/2010/main" val="10673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1F983-77F0-4634-92FC-576D623664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Orthoterrains</a:t>
            </a:r>
            <a:r>
              <a:rPr lang="fr-FR" dirty="0"/>
              <a:t> : Algorithme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AC823330-8506-490F-9C24-E173CC3E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1BD1B2FB-75A0-4DA8-BB28-5CECB901176C}" type="slidenum">
              <a:t>9</a:t>
            </a:fld>
            <a:endParaRPr lang="fr-FR"/>
          </a:p>
        </p:txBody>
      </p:sp>
      <p:pic>
        <p:nvPicPr>
          <p:cNvPr id="6" name="ten1">
            <a:hlinkClick r:id="" action="ppaction://media"/>
            <a:extLst>
              <a:ext uri="{FF2B5EF4-FFF2-40B4-BE49-F238E27FC236}">
                <a16:creationId xmlns:a16="http://schemas.microsoft.com/office/drawing/2014/main" id="{9738F1EA-3005-4787-8DDB-05130CB112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4083" y="1764447"/>
            <a:ext cx="5066964" cy="50669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43178C-33E7-4494-B989-9FF76CD062F5}"/>
              </a:ext>
            </a:extLst>
          </p:cNvPr>
          <p:cNvSpPr txBox="1"/>
          <p:nvPr/>
        </p:nvSpPr>
        <p:spPr>
          <a:xfrm>
            <a:off x="286327" y="5009514"/>
            <a:ext cx="546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O'Rourke</a:t>
            </a:r>
            <a:br>
              <a:rPr lang="en-US" dirty="0"/>
            </a:br>
            <a:r>
              <a:rPr lang="en-US" dirty="0"/>
              <a:t>Smith Technical Report 084, July 2007.</a:t>
            </a:r>
          </a:p>
          <a:p>
            <a:endParaRPr lang="en-US" dirty="0"/>
          </a:p>
          <a:p>
            <a:r>
              <a:rPr lang="en-US" dirty="0"/>
              <a:t>Animation from :</a:t>
            </a:r>
          </a:p>
          <a:p>
            <a:r>
              <a:rPr lang="en-US" dirty="0">
                <a:hlinkClick r:id="rId6"/>
              </a:rPr>
              <a:t>http://cs.smith.edu/~jorourke/Unf/Orthog.Anims.html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9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15841</TotalTime>
  <Words>462</Words>
  <Application>Microsoft Office PowerPoint</Application>
  <PresentationFormat>Personnalisé</PresentationFormat>
  <Paragraphs>211</Paragraphs>
  <Slides>33</Slides>
  <Notes>30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33</vt:i4>
      </vt:variant>
    </vt:vector>
  </HeadingPairs>
  <TitlesOfParts>
    <vt:vector size="46" baseType="lpstr">
      <vt:lpstr>Microsoft YaHei</vt:lpstr>
      <vt:lpstr>Arial</vt:lpstr>
      <vt:lpstr>Calibri</vt:lpstr>
      <vt:lpstr>Cambria Math</vt:lpstr>
      <vt:lpstr>Liberation Sans</vt:lpstr>
      <vt:lpstr>Liberation Serif</vt:lpstr>
      <vt:lpstr>Segoe UI</vt:lpstr>
      <vt:lpstr>StarSymbol</vt:lpstr>
      <vt:lpstr>Tahoma</vt:lpstr>
      <vt:lpstr>Trebuchet MS</vt:lpstr>
      <vt:lpstr>Thème Office</vt:lpstr>
      <vt:lpstr>2_Thème Office</vt:lpstr>
      <vt:lpstr>1_Thème Office</vt:lpstr>
      <vt:lpstr>Dépliement de polycubes  Tours de Manhattan à base H-convexe</vt:lpstr>
      <vt:lpstr>Définitions :  Polycubes et dépliement</vt:lpstr>
      <vt:lpstr>Définitions :  Polycubes et dépliement</vt:lpstr>
      <vt:lpstr>Définitions :  Polycubes et dépliement</vt:lpstr>
      <vt:lpstr>Définitions :  Polycubes et dépliement</vt:lpstr>
      <vt:lpstr>Est-ce que tous les polycubes possèdent un dépliement par grille</vt:lpstr>
      <vt:lpstr>Tours de Manhattan : Définition</vt:lpstr>
      <vt:lpstr>Orthoterrains : Définition</vt:lpstr>
      <vt:lpstr>Orthoterrains : Algorithme</vt:lpstr>
      <vt:lpstr>Orthoterrains : Limites</vt:lpstr>
      <vt:lpstr>Tours de Manhattan à base H-convexe</vt:lpstr>
      <vt:lpstr>2 cas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1 : Une base englobe l’autre</vt:lpstr>
      <vt:lpstr>Cas 2 :  Chaque base dépasse d’un côté</vt:lpstr>
      <vt:lpstr>Cas 2 :  Chaque base dépasse d’un côté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2 :  Chaque base dépasse d’un côté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Dépliement de deux sous-classes de Polycubes</dc:title>
  <dc:creator>RICHAUME LYDIE</dc:creator>
  <cp:lastModifiedBy>RICHAUME LYDIE</cp:lastModifiedBy>
  <cp:revision>125</cp:revision>
  <dcterms:created xsi:type="dcterms:W3CDTF">2018-02-28T09:29:15Z</dcterms:created>
  <dcterms:modified xsi:type="dcterms:W3CDTF">2018-03-29T14:36:56Z</dcterms:modified>
</cp:coreProperties>
</file>